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5143500" cx="9144000"/>
  <p:notesSz cx="6858000" cy="9144000"/>
  <p:embeddedFontLst>
    <p:embeddedFont>
      <p:font typeface="Helvetica Neue"/>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52" roundtripDataSignature="AMtx7minFg56l6CYtU2MEQzY0luuv2iOD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HelveticaNeue-regular.fntdata"/><Relationship Id="rId47" Type="http://schemas.openxmlformats.org/officeDocument/2006/relationships/slide" Target="slides/slide42.xml"/><Relationship Id="rId49" Type="http://schemas.openxmlformats.org/officeDocument/2006/relationships/font" Target="fonts/HelveticaNeue-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HelveticaNeue-boldItalic.fntdata"/><Relationship Id="rId50" Type="http://schemas.openxmlformats.org/officeDocument/2006/relationships/font" Target="fonts/HelveticaNeue-italic.fntdata"/><Relationship Id="rId52"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62" b="1" i="0" u="none" strike="noStrike" kern="1200" spc="0" baseline="0">
                <a:solidFill>
                  <a:schemeClr val="tx2"/>
                </a:solidFill>
                <a:latin typeface="HK Grotesk" pitchFamily="2" charset="77"/>
                <a:ea typeface="+mn-ea"/>
                <a:cs typeface="+mn-cs"/>
              </a:defRPr>
            </a:pPr>
            <a:r>
              <a:rPr lang="en-US" sz="1800" b="1" i="0" dirty="0">
                <a:solidFill>
                  <a:schemeClr val="tx1"/>
                </a:solidFill>
                <a:latin typeface="HK Grotesk" pitchFamily="2" charset="77"/>
              </a:rPr>
              <a:t>United States of America</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2"/>
              </a:solidFill>
              <a:latin typeface="HK Grotesk" pitchFamily="2" charset="77"/>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tx1"/>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F2ED-5745-9BE6-0CAD19B98779}"/>
              </c:ext>
            </c:extLst>
          </c:dPt>
          <c:dPt>
            <c:idx val="1"/>
            <c:invertIfNegative val="0"/>
            <c:bubble3D val="0"/>
            <c:spPr>
              <a:solidFill>
                <a:schemeClr val="tx1"/>
              </a:solidFill>
              <a:ln>
                <a:noFill/>
              </a:ln>
              <a:effectLst/>
            </c:spPr>
            <c:extLst>
              <c:ext xmlns:c16="http://schemas.microsoft.com/office/drawing/2014/chart" uri="{C3380CC4-5D6E-409C-BE32-E72D297353CC}">
                <c16:uniqueId val="{00000003-F2ED-5745-9BE6-0CAD19B98779}"/>
              </c:ext>
            </c:extLst>
          </c:dPt>
          <c:dPt>
            <c:idx val="2"/>
            <c:invertIfNegative val="0"/>
            <c:bubble3D val="0"/>
            <c:spPr>
              <a:solidFill>
                <a:schemeClr val="tx1"/>
              </a:solidFill>
              <a:ln>
                <a:noFill/>
              </a:ln>
              <a:effectLst/>
            </c:spPr>
            <c:extLst>
              <c:ext xmlns:c16="http://schemas.microsoft.com/office/drawing/2014/chart" uri="{C3380CC4-5D6E-409C-BE32-E72D297353CC}">
                <c16:uniqueId val="{00000005-F2ED-5745-9BE6-0CAD19B98779}"/>
              </c:ext>
            </c:extLst>
          </c:dPt>
          <c:dPt>
            <c:idx val="3"/>
            <c:invertIfNegative val="0"/>
            <c:bubble3D val="0"/>
            <c:spPr>
              <a:solidFill>
                <a:schemeClr val="tx1"/>
              </a:solidFill>
              <a:ln>
                <a:noFill/>
              </a:ln>
              <a:effectLst/>
            </c:spPr>
            <c:extLst>
              <c:ext xmlns:c16="http://schemas.microsoft.com/office/drawing/2014/chart" uri="{C3380CC4-5D6E-409C-BE32-E72D297353CC}">
                <c16:uniqueId val="{00000007-F2ED-5745-9BE6-0CAD19B98779}"/>
              </c:ext>
            </c:extLst>
          </c:dPt>
          <c:dPt>
            <c:idx val="4"/>
            <c:invertIfNegative val="0"/>
            <c:bubble3D val="0"/>
            <c:spPr>
              <a:solidFill>
                <a:schemeClr val="tx1"/>
              </a:solidFill>
              <a:ln>
                <a:noFill/>
              </a:ln>
              <a:effectLst/>
            </c:spPr>
            <c:extLst>
              <c:ext xmlns:c16="http://schemas.microsoft.com/office/drawing/2014/chart" uri="{C3380CC4-5D6E-409C-BE32-E72D297353CC}">
                <c16:uniqueId val="{00000009-F2ED-5745-9BE6-0CAD19B98779}"/>
              </c:ext>
            </c:extLst>
          </c:dPt>
          <c:dPt>
            <c:idx val="5"/>
            <c:invertIfNegative val="0"/>
            <c:bubble3D val="0"/>
            <c:spPr>
              <a:solidFill>
                <a:schemeClr val="tx1"/>
              </a:solidFill>
              <a:ln>
                <a:noFill/>
              </a:ln>
              <a:effectLst/>
            </c:spPr>
            <c:extLst>
              <c:ext xmlns:c16="http://schemas.microsoft.com/office/drawing/2014/chart" uri="{C3380CC4-5D6E-409C-BE32-E72D297353CC}">
                <c16:uniqueId val="{0000000B-F2ED-5745-9BE6-0CAD19B98779}"/>
              </c:ext>
            </c:extLst>
          </c:dPt>
          <c:cat>
            <c:strRef>
              <c:f>Sheet1!$A$2:$A$7</c:f>
              <c:strCache>
                <c:ptCount val="6"/>
                <c:pt idx="0">
                  <c:v>U.S. Forest Service</c:v>
                </c:pt>
                <c:pt idx="1">
                  <c:v>Bureau of Land Management</c:v>
                </c:pt>
                <c:pt idx="2">
                  <c:v>National Park Service</c:v>
                </c:pt>
                <c:pt idx="3">
                  <c:v>U.S. Fish &amp; Wildlife</c:v>
                </c:pt>
                <c:pt idx="4">
                  <c:v>Army Corps of Engineers</c:v>
                </c:pt>
                <c:pt idx="5">
                  <c:v>State Park System</c:v>
                </c:pt>
              </c:strCache>
            </c:strRef>
          </c:cat>
          <c:val>
            <c:numRef>
              <c:f>Sheet1!$B$2:$B$7</c:f>
              <c:numCache>
                <c:formatCode>General</c:formatCode>
                <c:ptCount val="6"/>
                <c:pt idx="0">
                  <c:v>156</c:v>
                </c:pt>
                <c:pt idx="1">
                  <c:v>71</c:v>
                </c:pt>
                <c:pt idx="2">
                  <c:v>312</c:v>
                </c:pt>
                <c:pt idx="3">
                  <c:v>53</c:v>
                </c:pt>
                <c:pt idx="4">
                  <c:v>268</c:v>
                </c:pt>
                <c:pt idx="5">
                  <c:v>807</c:v>
                </c:pt>
              </c:numCache>
            </c:numRef>
          </c:val>
          <c:extLst>
            <c:ext xmlns:c16="http://schemas.microsoft.com/office/drawing/2014/chart" uri="{C3380CC4-5D6E-409C-BE32-E72D297353CC}">
              <c16:uniqueId val="{0000000C-F2ED-5745-9BE6-0CAD19B98779}"/>
            </c:ext>
          </c:extLst>
        </c:ser>
        <c:dLbls>
          <c:showLegendKey val="0"/>
          <c:showVal val="0"/>
          <c:showCatName val="0"/>
          <c:showSerName val="0"/>
          <c:showPercent val="0"/>
          <c:showBubbleSize val="0"/>
        </c:dLbls>
        <c:gapWidth val="219"/>
        <c:overlap val="-27"/>
        <c:axId val="1171283919"/>
        <c:axId val="1172081295"/>
      </c:barChart>
      <c:catAx>
        <c:axId val="1171283919"/>
        <c:scaling>
          <c:orientation val="minMax"/>
        </c:scaling>
        <c:delete val="0"/>
        <c:axPos val="b"/>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lnSpc>
                <a:spcPct val="75000"/>
              </a:lnSpc>
              <a:defRPr sz="1000" b="1" i="0" u="none" strike="noStrike" kern="1200" baseline="0">
                <a:solidFill>
                  <a:schemeClr val="tx1"/>
                </a:solidFill>
                <a:latin typeface="HK Grotesk" pitchFamily="2" charset="77"/>
                <a:ea typeface="+mn-ea"/>
                <a:cs typeface="+mn-cs"/>
              </a:defRPr>
            </a:pPr>
            <a:endParaRPr lang="en-US"/>
          </a:p>
        </c:txPr>
        <c:crossAx val="1172081295"/>
        <c:crosses val="autoZero"/>
        <c:auto val="1"/>
        <c:lblAlgn val="ctr"/>
        <c:lblOffset val="100"/>
        <c:noMultiLvlLbl val="0"/>
      </c:catAx>
      <c:valAx>
        <c:axId val="1172081295"/>
        <c:scaling>
          <c:orientation val="minMax"/>
        </c:scaling>
        <c:delete val="0"/>
        <c:axPos val="l"/>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HK Grotesk" pitchFamily="2" charset="77"/>
                <a:ea typeface="+mn-ea"/>
                <a:cs typeface="+mn-cs"/>
              </a:defRPr>
            </a:pPr>
            <a:endParaRPr lang="en-US"/>
          </a:p>
        </c:txPr>
        <c:crossAx val="11712839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Arial"/>
                <a:ea typeface="Arial"/>
                <a:cs typeface="Arial"/>
                <a:sym typeface="Arial"/>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nt.org/our-work/subaru-leave-no-trace-team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8" name="Google Shape;188;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sz="10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3" name="Google Shape;293;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Arial"/>
              <a:buNone/>
            </a:pPr>
            <a:r>
              <a:rPr lang="en-US" sz="1000"/>
              <a:t>Here is a typical park scene. A nice park with grassy fields, a hardened parking area, and easy access to the water. </a:t>
            </a:r>
            <a:endParaRPr sz="1000"/>
          </a:p>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8" name="Google Shape;298;p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Arial"/>
              <a:buNone/>
            </a:pPr>
            <a:r>
              <a:rPr lang="en-US" sz="1000"/>
              <a:t>What happens when people show up and Leave No Trace is not practiced? What kinds of impacts can occur? </a:t>
            </a:r>
            <a:endParaRPr sz="1000"/>
          </a:p>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3" name="Google Shape;303;p3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t>Think of Leave No Trace as a spectrum: On one end: many impacts. On the other: few impacts</a:t>
            </a:r>
            <a:endParaRPr sz="1000"/>
          </a:p>
          <a:p>
            <a:pPr indent="0" lvl="0" marL="0" rtl="0" algn="l">
              <a:lnSpc>
                <a:spcPct val="100000"/>
              </a:lnSpc>
              <a:spcBef>
                <a:spcPts val="300"/>
              </a:spcBef>
              <a:spcAft>
                <a:spcPts val="0"/>
              </a:spcAft>
              <a:buSzPts val="1400"/>
              <a:buNone/>
            </a:pPr>
            <a:r>
              <a:rPr lang="en-US" sz="1000"/>
              <a:t>Find your place on the spectrum: by doing ANYTHING to minimize your impact and practice Leave No Trace you are helping to protect the outdoors.</a:t>
            </a:r>
            <a:endParaRPr sz="1000"/>
          </a:p>
          <a:p>
            <a:pPr indent="0" lvl="0" marL="0" rtl="0" algn="l">
              <a:lnSpc>
                <a:spcPct val="100000"/>
              </a:lnSpc>
              <a:spcBef>
                <a:spcPts val="300"/>
              </a:spcBef>
              <a:spcAft>
                <a:spcPts val="0"/>
              </a:spcAft>
              <a:buSzPts val="1400"/>
              <a:buNone/>
            </a:pPr>
            <a:r>
              <a:rPr lang="en-US" sz="1000"/>
              <a:t>If you pack out your trash, you’ve left no trace. If you’ve picked up after your pet, you’ve left no trace. If you’ve done both, even better. The cumulative effect of all those good stewardship actions is how we can collectively protect our shared lands. </a:t>
            </a:r>
            <a:endParaRPr sz="1000"/>
          </a:p>
          <a:p>
            <a:pPr indent="0" lvl="0" marL="0" rtl="0" algn="l">
              <a:lnSpc>
                <a:spcPct val="100000"/>
              </a:lnSpc>
              <a:spcBef>
                <a:spcPts val="700"/>
              </a:spcBef>
              <a:spcAft>
                <a:spcPts val="0"/>
              </a:spcAft>
              <a:buSzPts val="1400"/>
              <a:buNone/>
            </a:pPr>
            <a:r>
              <a:t/>
            </a:r>
            <a:endParaRPr sz="1000"/>
          </a:p>
          <a:p>
            <a:pPr indent="0" lvl="0" marL="0" rtl="0" algn="l">
              <a:lnSpc>
                <a:spcPct val="100000"/>
              </a:lnSpc>
              <a:spcBef>
                <a:spcPts val="300"/>
              </a:spcBef>
              <a:spcAft>
                <a:spcPts val="0"/>
              </a:spcAft>
              <a:buSzPts val="1400"/>
              <a:buNone/>
            </a:pPr>
            <a:r>
              <a:rPr lang="en-US" sz="1000"/>
              <a:t>Think of the difference for our shared lands if everyone put Leave No Trace into action!</a:t>
            </a:r>
            <a:endParaRPr sz="1000"/>
          </a:p>
          <a:p>
            <a:pPr indent="0" lvl="0" marL="0" rtl="0" algn="l">
              <a:lnSpc>
                <a:spcPct val="117999"/>
              </a:lnSpc>
              <a:spcBef>
                <a:spcPts val="0"/>
              </a:spcBef>
              <a:spcAft>
                <a:spcPts val="0"/>
              </a:spcAft>
              <a:buSzPts val="1400"/>
              <a:buNone/>
            </a:pPr>
            <a:r>
              <a:t/>
            </a:r>
            <a:endParaRPr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2" name="Google Shape;312;p4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000"/>
              <a:t>Our ultimate goal: which is Leave No Trace education for everyone who loves the outdoors, is enormous. The fastest way to get there, we believe, is to focus on engaging as many people and partners as possible to get the work done. We are currently employing new strategies and focusing on Leave No Trace close to home and even in the home to connect people to the education and mission.</a:t>
            </a:r>
            <a:endParaRPr/>
          </a:p>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9" name="Google Shape;329;p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000"/>
              <a:t>There are 5 steps to any recreational experience. Most people first learn about Leave No Trace in the “on site” phase. While good that they’re learning about Leave No Trace, it’s often too late to make a difference for that particular outdoor experience. </a:t>
            </a:r>
            <a:endParaRPr sz="1000"/>
          </a:p>
          <a:p>
            <a:pPr indent="0" lvl="0" marL="0" rtl="0" algn="l">
              <a:lnSpc>
                <a:spcPct val="117999"/>
              </a:lnSpc>
              <a:spcBef>
                <a:spcPts val="0"/>
              </a:spcBef>
              <a:spcAft>
                <a:spcPts val="0"/>
              </a:spcAft>
              <a:buSzPts val="1400"/>
              <a:buNone/>
            </a:pPr>
            <a:r>
              <a:t/>
            </a:r>
            <a:endParaRPr sz="1000"/>
          </a:p>
          <a:p>
            <a:pPr indent="0" lvl="0" marL="0" rtl="0" algn="l">
              <a:lnSpc>
                <a:spcPct val="117999"/>
              </a:lnSpc>
              <a:spcBef>
                <a:spcPts val="0"/>
              </a:spcBef>
              <a:spcAft>
                <a:spcPts val="0"/>
              </a:spcAft>
              <a:buSzPts val="1400"/>
              <a:buNone/>
            </a:pPr>
            <a:r>
              <a:rPr lang="en-US" sz="1000"/>
              <a:t>The best place to reach people is in the first stage: Anticipation. Reaching them while they’re trip planning can ensure they’re prepared to put Leave No Trace into action. With our tourism partners, we have emphasized work in the early stages of the recreational experience. </a:t>
            </a:r>
            <a:r>
              <a:rPr lang="en-US" sz="1000">
                <a:extLst>
                  <a:ext uri="http://customooxmlschemas.google.com/">
                    <go:slidesCustomData xmlns:go="http://customooxmlschemas.google.com/" textRoundtripDataId="12"/>
                  </a:ext>
                </a:extLst>
              </a:rPr>
              <a:t>Working within the tourism industry also allows Leave No Trace to reach travelers throughout their experience in a destination. This includes having minimum impact messaging everywhere from in hotels, restaurants and breweries to at trailheads and in visitor and welcome centers. These repetitive Leave No Trace messages help to instill these important practices in residents and visitors, turning them into stewards of the outdoors. </a:t>
            </a:r>
            <a:endParaRPr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0" name="Google Shape;350;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000"/>
              <a:buFont typeface="Calibri"/>
              <a:buNone/>
            </a:pPr>
            <a:r>
              <a:rPr lang="en-US" sz="1000"/>
              <a:t>What began as a wilderness education program is now relevant from backcountry to urban parks and protected areas—anywhere people live and enjoy the outdoors.</a:t>
            </a:r>
            <a:endParaRPr sz="1000"/>
          </a:p>
          <a:p>
            <a:pPr indent="0" lvl="0" marL="0" rtl="0" algn="l">
              <a:lnSpc>
                <a:spcPct val="100000"/>
              </a:lnSpc>
              <a:spcBef>
                <a:spcPts val="300"/>
              </a:spcBef>
              <a:spcAft>
                <a:spcPts val="0"/>
              </a:spcAft>
              <a:buSzPts val="2200"/>
              <a:buFont typeface="Calibri"/>
              <a:buNone/>
            </a:pPr>
            <a:r>
              <a:t/>
            </a:r>
            <a:endParaRPr sz="1000"/>
          </a:p>
          <a:p>
            <a:pPr indent="0" lvl="0" marL="0" rtl="0" algn="l">
              <a:lnSpc>
                <a:spcPct val="100000"/>
              </a:lnSpc>
              <a:spcBef>
                <a:spcPts val="300"/>
              </a:spcBef>
              <a:spcAft>
                <a:spcPts val="0"/>
              </a:spcAft>
              <a:buSzPts val="1000"/>
              <a:buFont typeface="Calibri"/>
              <a:buNone/>
            </a:pPr>
            <a:r>
              <a:rPr lang="en-US" sz="1000"/>
              <a:t>Established in 1994 as an independent, national nonprofit to lead development, education, partnerships, research and expand public awareness.</a:t>
            </a:r>
            <a:endParaRPr sz="1000"/>
          </a:p>
          <a:p>
            <a:pPr indent="0" lvl="0" marL="0" rtl="0" algn="l">
              <a:lnSpc>
                <a:spcPct val="117999"/>
              </a:lnSpc>
              <a:spcBef>
                <a:spcPts val="0"/>
              </a:spcBef>
              <a:spcAft>
                <a:spcPts val="0"/>
              </a:spcAft>
              <a:buSzPts val="1400"/>
              <a:buNone/>
            </a:pPr>
            <a:r>
              <a:t/>
            </a:r>
            <a:endParaRPr sz="1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8" name="Google Shape;378;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00"/>
              </a:spcBef>
              <a:spcAft>
                <a:spcPts val="0"/>
              </a:spcAft>
              <a:buClr>
                <a:schemeClr val="dk1"/>
              </a:buClr>
              <a:buSzPts val="1000"/>
              <a:buFont typeface="Calibri"/>
              <a:buNone/>
            </a:pPr>
            <a:r>
              <a:rPr lang="en-US" sz="1000">
                <a:solidFill>
                  <a:schemeClr val="dk1"/>
                </a:solidFill>
              </a:rPr>
              <a:t>Today: the organization reaches millions of people annually, extensive partner network and global reach. The program has also expanded into cities and local parks and Leave No Trace addresses how to bring Leave No Trace concepts </a:t>
            </a:r>
            <a:r>
              <a:rPr lang="en-US" sz="1000">
                <a:solidFill>
                  <a:schemeClr val="dk1"/>
                </a:solidFill>
                <a:extLst>
                  <a:ext uri="http://customooxmlschemas.google.com/">
                    <go:slidesCustomData xmlns:go="http://customooxmlschemas.google.com/" textRoundtripDataId="14"/>
                  </a:ext>
                </a:extLst>
              </a:rPr>
              <a:t>from your home to the outdoors. </a:t>
            </a:r>
            <a:endParaRPr/>
          </a:p>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5" name="Google Shape;385;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Arial"/>
              <a:buNone/>
            </a:pPr>
            <a:r>
              <a:rPr lang="en-US" sz="1000"/>
              <a:t>While Leave No Trace training is one of our strongest tools, Leave No Trace has a multitude of ways it reaches people. </a:t>
            </a:r>
            <a:r>
              <a:rPr lang="en-US" sz="1000"/>
              <a:t>Instructors</a:t>
            </a:r>
            <a:r>
              <a:rPr lang="en-US" sz="1000"/>
              <a:t> and volunteers sharing their knowledge is an excellent way to introduce people to Leave No Trace.</a:t>
            </a:r>
            <a:endParaRPr sz="1000"/>
          </a:p>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4" name="Google Shape;434;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Arial"/>
              <a:buNone/>
            </a:pPr>
            <a:r>
              <a:rPr lang="en-US" sz="1000"/>
              <a:t>Members provide </a:t>
            </a:r>
            <a:r>
              <a:rPr lang="en-US" sz="1000"/>
              <a:t>financial</a:t>
            </a:r>
            <a:r>
              <a:rPr lang="en-US" sz="1000"/>
              <a:t> support for our mission of spreading Leave No Trace education. </a:t>
            </a:r>
            <a:endParaRPr sz="1000"/>
          </a:p>
          <a:p>
            <a:pPr indent="0" lvl="0" marL="0" marR="0" rtl="0" algn="l">
              <a:lnSpc>
                <a:spcPct val="117999"/>
              </a:lnSpc>
              <a:spcBef>
                <a:spcPts val="0"/>
              </a:spcBef>
              <a:spcAft>
                <a:spcPts val="0"/>
              </a:spcAft>
              <a:buSzPts val="2200"/>
              <a:buFont typeface="Arial"/>
              <a:buNone/>
            </a:pPr>
            <a:r>
              <a:rPr lang="en-US" sz="1000"/>
              <a:t>Instructors teaching others how to </a:t>
            </a:r>
            <a:r>
              <a:rPr lang="en-US" sz="1000"/>
              <a:t>practice</a:t>
            </a:r>
            <a:r>
              <a:rPr lang="en-US" sz="1000"/>
              <a:t> Leave No Trace is </a:t>
            </a:r>
            <a:r>
              <a:rPr lang="en-US" sz="1000"/>
              <a:t>crucial</a:t>
            </a:r>
            <a:r>
              <a:rPr lang="en-US" sz="1000"/>
              <a:t> to reducing impacts to nature. One person trained in Leave No Trace goes on to educate 256 additional people, so the more folks educated the greater the our reach is. </a:t>
            </a:r>
            <a:endParaRPr sz="1000"/>
          </a:p>
          <a:p>
            <a:pPr indent="0" lvl="0" marL="0" marR="0" rtl="0" algn="l">
              <a:lnSpc>
                <a:spcPct val="117999"/>
              </a:lnSpc>
              <a:spcBef>
                <a:spcPts val="0"/>
              </a:spcBef>
              <a:spcAft>
                <a:spcPts val="0"/>
              </a:spcAft>
              <a:buSzPts val="2200"/>
              <a:buFont typeface="Arial"/>
              <a:buNone/>
            </a:pPr>
            <a:r>
              <a:rPr lang="en-US" sz="1000"/>
              <a:t>Leave No Trace volunteer State Advocates who coordinate training and stewardship in each respective US states.</a:t>
            </a:r>
            <a:endParaRPr sz="1000"/>
          </a:p>
          <a:p>
            <a:pPr indent="0" lvl="0" marL="0" marR="0" rtl="0" algn="l">
              <a:lnSpc>
                <a:spcPct val="117999"/>
              </a:lnSpc>
              <a:spcBef>
                <a:spcPts val="0"/>
              </a:spcBef>
              <a:spcAft>
                <a:spcPts val="0"/>
              </a:spcAft>
              <a:buSzPts val="2200"/>
              <a:buFont typeface="Arial"/>
              <a:buNone/>
            </a:pPr>
            <a:r>
              <a:rPr lang="en-US" sz="1000"/>
              <a:t>There are over 8,000 members and more than 72,000 trained educators who make up the base of on-the-ground advocacy for Leave No Trace. They support Leave No Trace by providing volunteer education, outreach, and training in their communities, and work to organize on the ground engagement and stewardship programs and events. </a:t>
            </a:r>
            <a:endParaRPr sz="1000"/>
          </a:p>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4" name="Google Shape;444;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t>Partners: Federal, state and local land management agencies, corporations, NGOs, schools and universities, outfitters guide services that carry the program millions of their visitors, constituents, customers and students. </a:t>
            </a:r>
            <a:endParaRPr sz="1000"/>
          </a:p>
          <a:p>
            <a:pPr indent="0" lvl="0" marL="0" rtl="0" algn="l">
              <a:lnSpc>
                <a:spcPct val="100000"/>
              </a:lnSpc>
              <a:spcBef>
                <a:spcPts val="300"/>
              </a:spcBef>
              <a:spcAft>
                <a:spcPts val="0"/>
              </a:spcAft>
              <a:buSzPts val="1400"/>
              <a:buNone/>
            </a:pPr>
            <a:r>
              <a:rPr lang="en-US" sz="1000"/>
              <a:t>Thous</a:t>
            </a:r>
            <a:r>
              <a:rPr lang="en-US" sz="1000"/>
              <a:t>a</a:t>
            </a:r>
            <a:r>
              <a:rPr lang="en-US" sz="1000"/>
              <a:t>nds of members and volunteers are key partners who carry Leave No Trace into their communities. </a:t>
            </a:r>
            <a:endParaRPr sz="1000"/>
          </a:p>
          <a:p>
            <a:pPr indent="0" lvl="0" marL="0" rtl="0" algn="l">
              <a:lnSpc>
                <a:spcPct val="100000"/>
              </a:lnSpc>
              <a:spcBef>
                <a:spcPts val="300"/>
              </a:spcBef>
              <a:spcAft>
                <a:spcPts val="0"/>
              </a:spcAft>
              <a:buSzPts val="1400"/>
              <a:buNone/>
            </a:pPr>
            <a:r>
              <a:rPr lang="en-US" sz="1000"/>
              <a:t>This vast array of partners domestically and internationally, are the on the ground network that supports Leave No Trace education, research and outreach. </a:t>
            </a:r>
            <a:endParaRPr sz="1000"/>
          </a:p>
          <a:p>
            <a:pPr indent="0" lvl="0" marL="0" rtl="0" algn="l">
              <a:lnSpc>
                <a:spcPct val="100000"/>
              </a:lnSpc>
              <a:spcBef>
                <a:spcPts val="300"/>
              </a:spcBef>
              <a:spcAft>
                <a:spcPts val="0"/>
              </a:spcAft>
              <a:buSzPts val="1400"/>
              <a:buNone/>
            </a:pPr>
            <a:r>
              <a:t/>
            </a:r>
            <a:endParaRPr sz="1000"/>
          </a:p>
          <a:p>
            <a:pPr indent="0" lvl="0" marL="0" rtl="0" algn="l">
              <a:lnSpc>
                <a:spcPct val="90000"/>
              </a:lnSpc>
              <a:spcBef>
                <a:spcPts val="0"/>
              </a:spcBef>
              <a:spcAft>
                <a:spcPts val="0"/>
              </a:spcAft>
              <a:buSzPts val="1400"/>
              <a:buNone/>
            </a:pPr>
            <a:r>
              <a:t/>
            </a:r>
            <a:endParaRPr sz="1000">
              <a:solidFill>
                <a:schemeClr val="dk1"/>
              </a:solidFill>
            </a:endParaRPr>
          </a:p>
          <a:p>
            <a:pPr indent="0" lvl="0" marL="0" rtl="0" algn="l">
              <a:lnSpc>
                <a:spcPct val="90000"/>
              </a:lnSpc>
              <a:spcBef>
                <a:spcPts val="0"/>
              </a:spcBef>
              <a:spcAft>
                <a:spcPts val="0"/>
              </a:spcAft>
              <a:buClr>
                <a:schemeClr val="dk1"/>
              </a:buClr>
              <a:buSzPts val="1400"/>
              <a:buFont typeface="Arial"/>
              <a:buNone/>
            </a:pPr>
            <a:r>
              <a:rPr lang="en-US" sz="1000">
                <a:solidFill>
                  <a:schemeClr val="dk1"/>
                </a:solidFill>
              </a:rPr>
              <a:t>Leave No Trace has hundreds of active Community, Corporate and Tourism Partners that are critical to overall Leave No Trace efforts:</a:t>
            </a:r>
            <a:endParaRPr sz="1000">
              <a:solidFill>
                <a:schemeClr val="dk1"/>
              </a:solidFill>
            </a:endParaRPr>
          </a:p>
          <a:p>
            <a:pPr indent="0" lvl="0" marL="0" rtl="0" algn="l">
              <a:lnSpc>
                <a:spcPct val="90000"/>
              </a:lnSpc>
              <a:spcBef>
                <a:spcPts val="0"/>
              </a:spcBef>
              <a:spcAft>
                <a:spcPts val="0"/>
              </a:spcAft>
              <a:buClr>
                <a:schemeClr val="dk1"/>
              </a:buClr>
              <a:buSzPts val="1400"/>
              <a:buFont typeface="Arial"/>
              <a:buNone/>
            </a:pPr>
            <a:r>
              <a:t/>
            </a:r>
            <a:endParaRPr sz="1000">
              <a:solidFill>
                <a:schemeClr val="dk1"/>
              </a:solidFill>
            </a:endParaRPr>
          </a:p>
          <a:p>
            <a:pPr indent="-171450" lvl="0" marL="171450" rtl="0" algn="l">
              <a:lnSpc>
                <a:spcPct val="90000"/>
              </a:lnSpc>
              <a:spcBef>
                <a:spcPts val="0"/>
              </a:spcBef>
              <a:spcAft>
                <a:spcPts val="0"/>
              </a:spcAft>
              <a:buClr>
                <a:schemeClr val="dk1"/>
              </a:buClr>
              <a:buSzPts val="1000"/>
              <a:buChar char="•"/>
            </a:pPr>
            <a:r>
              <a:rPr lang="en-US" sz="1000">
                <a:solidFill>
                  <a:schemeClr val="dk1"/>
                </a:solidFill>
              </a:rPr>
              <a:t>Over 420 organizations, agencies and small businesses with the reach of 11.3 million people supported the Leave No Trace movement as Community Partners. These partners were from 29 countries and 45 US states and 97% of them actively engage their audiences in Leave No Trace.</a:t>
            </a:r>
            <a:endParaRPr sz="1000">
              <a:solidFill>
                <a:schemeClr val="dk1"/>
              </a:solidFill>
            </a:endParaRPr>
          </a:p>
          <a:p>
            <a:pPr indent="-171450" lvl="0" marL="171450" rtl="0" algn="l">
              <a:lnSpc>
                <a:spcPct val="90000"/>
              </a:lnSpc>
              <a:spcBef>
                <a:spcPts val="0"/>
              </a:spcBef>
              <a:spcAft>
                <a:spcPts val="0"/>
              </a:spcAft>
              <a:buClr>
                <a:schemeClr val="dk1"/>
              </a:buClr>
              <a:buSzPts val="1000"/>
              <a:buChar char="•"/>
            </a:pPr>
            <a:r>
              <a:rPr lang="en-US" sz="1000">
                <a:solidFill>
                  <a:schemeClr val="dk1"/>
                </a:solidFill>
              </a:rPr>
              <a:t>Companies, largely within the outdoor industry, that support the Leave No Trace mission, also join as corporate partners to lend their support and voice to the movement. Corporate partnerships have been responsible for funding high impact programs like the Subaru/Leave No Trace Traveling Teams (3 teams of mobile educators who travel the country offering free education programs). That program alone has an average reach of 15 million annually.</a:t>
            </a:r>
            <a:endParaRPr sz="1000">
              <a:solidFill>
                <a:schemeClr val="dk1"/>
              </a:solidFill>
            </a:endParaRPr>
          </a:p>
          <a:p>
            <a:pPr indent="-171450" lvl="0" marL="171450" rtl="0" algn="l">
              <a:lnSpc>
                <a:spcPct val="90000"/>
              </a:lnSpc>
              <a:spcBef>
                <a:spcPts val="0"/>
              </a:spcBef>
              <a:spcAft>
                <a:spcPts val="0"/>
              </a:spcAft>
              <a:buClr>
                <a:schemeClr val="dk1"/>
              </a:buClr>
              <a:buSzPts val="1000"/>
              <a:buChar char="•"/>
            </a:pPr>
            <a:r>
              <a:rPr lang="en-US" sz="1000">
                <a:solidFill>
                  <a:schemeClr val="dk1"/>
                </a:solidFill>
              </a:rPr>
              <a:t>7 new educational partnerships with tourism were established exposing more than 69.4 million annual visitors to Leave No Trace before, during and after their travels. </a:t>
            </a:r>
            <a:endParaRPr sz="1000">
              <a:solidFill>
                <a:schemeClr val="dk1"/>
              </a:solidFill>
            </a:endParaRPr>
          </a:p>
          <a:p>
            <a:pPr indent="0" lvl="0" marL="0" rtl="0" algn="l">
              <a:lnSpc>
                <a:spcPct val="90000"/>
              </a:lnSpc>
              <a:spcBef>
                <a:spcPts val="0"/>
              </a:spcBef>
              <a:spcAft>
                <a:spcPts val="0"/>
              </a:spcAft>
              <a:buNone/>
            </a:pPr>
            <a:r>
              <a:t/>
            </a:r>
            <a:endParaRPr sz="1000">
              <a:solidFill>
                <a:schemeClr val="dk1"/>
              </a:solidFill>
            </a:endParaRPr>
          </a:p>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5" name="Google Shape;195;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000"/>
              <a:t>At Leave No Trace we believe there is no substitute for nature, and the outdoors are meant to be enjoyed by everyone.</a:t>
            </a:r>
            <a:endParaRPr sz="10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1" name="Google Shape;451;p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400"/>
              <a:buNone/>
            </a:pPr>
            <a:r>
              <a:rPr lang="en-US" sz="1000"/>
              <a:t>Federal agency land management partners play a critical role in providing Leave No Trace information to millions of people each year. Currently, the Leave No Trace organization has formal partnerships with the National Park Service, the United States Forest Service, the Bureau of Land Management, the United States Fish and Wildlife, and the Army Corps of Engineers to provide Leave No Trace education on public lands. Each of these agencies has staff trained in Leave No Trace who train other agency personnel and the general public. The federal agencies all have national Leave No Trace coordinators. </a:t>
            </a:r>
            <a:endParaRPr sz="1000"/>
          </a:p>
          <a:p>
            <a:pPr indent="0" lvl="0" marL="0" rtl="0" algn="l">
              <a:lnSpc>
                <a:spcPct val="90000"/>
              </a:lnSpc>
              <a:spcBef>
                <a:spcPts val="300"/>
              </a:spcBef>
              <a:spcAft>
                <a:spcPts val="0"/>
              </a:spcAft>
              <a:buSzPts val="1400"/>
              <a:buNone/>
            </a:pPr>
            <a:r>
              <a:t/>
            </a:r>
            <a:endParaRPr sz="1000"/>
          </a:p>
          <a:p>
            <a:pPr indent="0" lvl="0" marL="0" rtl="0" algn="l">
              <a:lnSpc>
                <a:spcPct val="90000"/>
              </a:lnSpc>
              <a:spcBef>
                <a:spcPts val="300"/>
              </a:spcBef>
              <a:spcAft>
                <a:spcPts val="0"/>
              </a:spcAft>
              <a:buSzPts val="1400"/>
              <a:buNone/>
            </a:pPr>
            <a:r>
              <a:rPr lang="en-US" sz="1000"/>
              <a:t>Leave No Trace also has formal partnerships with all of the country’s state parks through America’s State Parks. Local/County/Municipal agencies also partner with Leave No Trace to incorporate the program on the lands they manage.</a:t>
            </a:r>
            <a:endParaRPr sz="1000"/>
          </a:p>
          <a:p>
            <a:pPr indent="0" lvl="0" marL="0" rtl="0" algn="l">
              <a:lnSpc>
                <a:spcPct val="117999"/>
              </a:lnSpc>
              <a:spcBef>
                <a:spcPts val="0"/>
              </a:spcBef>
              <a:spcAft>
                <a:spcPts val="0"/>
              </a:spcAft>
              <a:buSzPts val="1400"/>
              <a:buNone/>
            </a:pPr>
            <a:r>
              <a:t/>
            </a:r>
            <a:endParaRPr sz="1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9" name="Google Shape;459;p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800"/>
              <a:buFont typeface="Arial"/>
              <a:buNone/>
            </a:pPr>
            <a:r>
              <a:rPr lang="en-US" sz="1000">
                <a:solidFill>
                  <a:schemeClr val="dk1"/>
                </a:solidFill>
              </a:rPr>
              <a:t>LEAVE NO TRACE IN EVERY PARK</a:t>
            </a:r>
            <a:endParaRPr sz="1000">
              <a:solidFill>
                <a:schemeClr val="dk1"/>
              </a:solidFill>
            </a:endParaRPr>
          </a:p>
          <a:p>
            <a:pPr indent="0" lvl="0" marL="0" rtl="0" algn="l">
              <a:lnSpc>
                <a:spcPct val="117999"/>
              </a:lnSpc>
              <a:spcBef>
                <a:spcPts val="0"/>
              </a:spcBef>
              <a:spcAft>
                <a:spcPts val="0"/>
              </a:spcAft>
              <a:buSzPts val="1400"/>
              <a:buNone/>
            </a:pPr>
            <a:r>
              <a:t/>
            </a:r>
            <a:endParaRPr sz="1000">
              <a:solidFill>
                <a:schemeClr val="dk1"/>
              </a:solidFill>
            </a:endParaRPr>
          </a:p>
          <a:p>
            <a:pPr indent="0" lvl="0" marL="0" rtl="0" algn="l">
              <a:lnSpc>
                <a:spcPct val="117999"/>
              </a:lnSpc>
              <a:spcBef>
                <a:spcPts val="0"/>
              </a:spcBef>
              <a:spcAft>
                <a:spcPts val="0"/>
              </a:spcAft>
              <a:buSzPts val="1400"/>
              <a:buNone/>
            </a:pPr>
            <a:r>
              <a:rPr lang="en-US" sz="1000">
                <a:solidFill>
                  <a:schemeClr val="dk1"/>
                </a:solidFill>
              </a:rPr>
              <a:t>What if everyone who stepped into the natural world was provided with the tools to put Leave No Trace into action and develop an outdoor ethic? That’s the goal of this bold program that focuses on offering educational opportunities in the outdoors. We have several initiatives and programs that support this: </a:t>
            </a:r>
            <a:endParaRPr sz="1000">
              <a:solidFill>
                <a:schemeClr val="dk1"/>
              </a:solidFill>
            </a:endParaRPr>
          </a:p>
          <a:p>
            <a:pPr indent="0" lvl="0" marL="0" rtl="0" algn="l">
              <a:lnSpc>
                <a:spcPct val="117999"/>
              </a:lnSpc>
              <a:spcBef>
                <a:spcPts val="0"/>
              </a:spcBef>
              <a:spcAft>
                <a:spcPts val="0"/>
              </a:spcAft>
              <a:buSzPts val="1400"/>
              <a:buNone/>
            </a:pPr>
            <a:r>
              <a:rPr lang="en-US" sz="1000">
                <a:solidFill>
                  <a:schemeClr val="dk1"/>
                </a:solidFill>
              </a:rPr>
              <a:t> </a:t>
            </a:r>
            <a:endParaRPr sz="1000">
              <a:solidFill>
                <a:schemeClr val="dk1"/>
              </a:solidFill>
            </a:endParaRPr>
          </a:p>
          <a:p>
            <a:pPr indent="0" lvl="0" marL="0" rtl="0" algn="l">
              <a:lnSpc>
                <a:spcPct val="117999"/>
              </a:lnSpc>
              <a:spcBef>
                <a:spcPts val="0"/>
              </a:spcBef>
              <a:spcAft>
                <a:spcPts val="0"/>
              </a:spcAft>
              <a:buSzPts val="1400"/>
              <a:buNone/>
            </a:pPr>
            <a:r>
              <a:rPr lang="en-US" sz="1000">
                <a:solidFill>
                  <a:schemeClr val="dk1"/>
                </a:solidFill>
              </a:rPr>
              <a:t>Leave No Trace in Every Park incorporates Leave No Trace programs and educational opportunities across the country. The initiative takes many forms including service work, research, interpretive materials, staff and volunteer training, public education initiatives, onsite signage, Leave No Trace Spotlights, Leave No Trace Hot Spots, Leave No Trace Gold Standard Sites, Citizen Science Projects, working with government agencies, state and local tourism entities and more. </a:t>
            </a:r>
            <a:endParaRPr sz="1000">
              <a:solidFill>
                <a:schemeClr val="dk1"/>
              </a:solidFill>
            </a:endParaRPr>
          </a:p>
          <a:p>
            <a:pPr indent="0" lvl="0" marL="0" rtl="0" algn="l">
              <a:lnSpc>
                <a:spcPct val="117999"/>
              </a:lnSpc>
              <a:spcBef>
                <a:spcPts val="0"/>
              </a:spcBef>
              <a:spcAft>
                <a:spcPts val="0"/>
              </a:spcAft>
              <a:buSzPts val="1400"/>
              <a:buNone/>
            </a:pPr>
            <a:r>
              <a:t/>
            </a:r>
            <a:endParaRPr sz="1000">
              <a:solidFill>
                <a:schemeClr val="dk1"/>
              </a:solidFill>
            </a:endParaRPr>
          </a:p>
          <a:p>
            <a:pPr indent="0" lvl="0" marL="0" rtl="0" algn="l">
              <a:lnSpc>
                <a:spcPct val="117999"/>
              </a:lnSpc>
              <a:spcBef>
                <a:spcPts val="0"/>
              </a:spcBef>
              <a:spcAft>
                <a:spcPts val="0"/>
              </a:spcAft>
              <a:buSzPts val="1400"/>
              <a:buNone/>
            </a:pPr>
            <a:r>
              <a:rPr lang="en-US" sz="1000">
                <a:solidFill>
                  <a:schemeClr val="dk1"/>
                </a:solidFill>
              </a:rPr>
              <a:t>In a typical year, the Leave No Trace organization conducts:</a:t>
            </a:r>
            <a:endParaRPr sz="1000">
              <a:solidFill>
                <a:schemeClr val="dk1"/>
              </a:solidFill>
            </a:endParaRPr>
          </a:p>
          <a:p>
            <a:pPr indent="0" lvl="0" marL="0" rtl="0" algn="l">
              <a:lnSpc>
                <a:spcPct val="117999"/>
              </a:lnSpc>
              <a:spcBef>
                <a:spcPts val="0"/>
              </a:spcBef>
              <a:spcAft>
                <a:spcPts val="0"/>
              </a:spcAft>
              <a:buSzPts val="1400"/>
              <a:buNone/>
            </a:pPr>
            <a:r>
              <a:t/>
            </a:r>
            <a:endParaRPr sz="1000">
              <a:solidFill>
                <a:schemeClr val="dk1"/>
              </a:solidFill>
            </a:endParaRPr>
          </a:p>
          <a:p>
            <a:pPr indent="0" lvl="0" marL="0" rtl="0" algn="l">
              <a:lnSpc>
                <a:spcPct val="117999"/>
              </a:lnSpc>
              <a:spcBef>
                <a:spcPts val="0"/>
              </a:spcBef>
              <a:spcAft>
                <a:spcPts val="0"/>
              </a:spcAft>
              <a:buSzPts val="1400"/>
              <a:buNone/>
            </a:pPr>
            <a:r>
              <a:rPr lang="en-US" sz="1000">
                <a:solidFill>
                  <a:schemeClr val="dk1"/>
                </a:solidFill>
              </a:rPr>
              <a:t>	-Conducted over 600 education events in most of the lower 48 states, reaching over 15.5 million people </a:t>
            </a:r>
            <a:endParaRPr sz="1000">
              <a:solidFill>
                <a:schemeClr val="dk1"/>
              </a:solidFill>
            </a:endParaRPr>
          </a:p>
          <a:p>
            <a:pPr indent="0" lvl="0" marL="0" rtl="0" algn="l">
              <a:lnSpc>
                <a:spcPct val="117999"/>
              </a:lnSpc>
              <a:spcBef>
                <a:spcPts val="0"/>
              </a:spcBef>
              <a:spcAft>
                <a:spcPts val="0"/>
              </a:spcAft>
              <a:buSzPts val="1400"/>
              <a:buNone/>
            </a:pPr>
            <a:r>
              <a:rPr lang="en-US" sz="1000">
                <a:solidFill>
                  <a:schemeClr val="dk1"/>
                </a:solidFill>
              </a:rPr>
              <a:t>	-Worked with partners and volunteers on in-person workshops to train over 500 advanced educators. The organizations online learning programs reach over 40 thousand people</a:t>
            </a:r>
            <a:endParaRPr sz="1000">
              <a:solidFill>
                <a:schemeClr val="dk1"/>
              </a:solidFill>
            </a:endParaRPr>
          </a:p>
          <a:p>
            <a:pPr indent="0" lvl="0" marL="0" rtl="0" algn="l">
              <a:lnSpc>
                <a:spcPct val="117999"/>
              </a:lnSpc>
              <a:spcBef>
                <a:spcPts val="0"/>
              </a:spcBef>
              <a:spcAft>
                <a:spcPts val="0"/>
              </a:spcAft>
              <a:buSzPts val="1400"/>
              <a:buNone/>
            </a:pPr>
            <a:r>
              <a:rPr lang="en-US" sz="1000">
                <a:solidFill>
                  <a:schemeClr val="dk1"/>
                </a:solidFill>
              </a:rPr>
              <a:t>	-Works with parks and protected areas to achieve Leave No Trace Gold Standard Designation</a:t>
            </a:r>
            <a:endParaRPr sz="1000">
              <a:solidFill>
                <a:schemeClr val="dk1"/>
              </a:solidFill>
            </a:endParaRPr>
          </a:p>
          <a:p>
            <a:pPr indent="0" lvl="0" marL="0" rtl="0" algn="l">
              <a:lnSpc>
                <a:spcPct val="117999"/>
              </a:lnSpc>
              <a:spcBef>
                <a:spcPts val="0"/>
              </a:spcBef>
              <a:spcAft>
                <a:spcPts val="0"/>
              </a:spcAft>
              <a:buSzPts val="1400"/>
              <a:buNone/>
            </a:pPr>
            <a:r>
              <a:t/>
            </a:r>
            <a:endParaRPr sz="1000">
              <a:solidFill>
                <a:schemeClr val="dk1"/>
              </a:solidFill>
            </a:endParaRPr>
          </a:p>
          <a:p>
            <a:pPr indent="0" lvl="0" marL="0" rtl="0" algn="l">
              <a:lnSpc>
                <a:spcPct val="117999"/>
              </a:lnSpc>
              <a:spcBef>
                <a:spcPts val="0"/>
              </a:spcBef>
              <a:spcAft>
                <a:spcPts val="0"/>
              </a:spcAft>
              <a:buSzPts val="1400"/>
              <a:buNone/>
            </a:pPr>
            <a:r>
              <a:t/>
            </a:r>
            <a:endParaRPr sz="10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6" name="Google Shape;466;p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Arial"/>
              <a:buNone/>
            </a:pPr>
            <a:r>
              <a:rPr lang="en-US" sz="1000"/>
              <a:t>The organization uses various methods and programs to provide Leave No Trace in Every Park and Protected Place.</a:t>
            </a:r>
            <a:endParaRPr sz="1000"/>
          </a:p>
          <a:p>
            <a:pPr indent="0" lvl="0" marL="0" rtl="0" algn="l">
              <a:spcBef>
                <a:spcPts val="0"/>
              </a:spcBef>
              <a:spcAft>
                <a:spcPts val="0"/>
              </a:spcAft>
              <a:buSzPts val="1400"/>
              <a:buNone/>
            </a:pPr>
            <a:r>
              <a:t/>
            </a:r>
            <a:endParaRPr sz="1000">
              <a:solidFill>
                <a:schemeClr val="dk1"/>
              </a:solidFill>
            </a:endParaRPr>
          </a:p>
          <a:p>
            <a:pPr indent="0" lvl="0" marL="0" rtl="0" algn="l">
              <a:spcBef>
                <a:spcPts val="0"/>
              </a:spcBef>
              <a:spcAft>
                <a:spcPts val="0"/>
              </a:spcAft>
              <a:buClr>
                <a:schemeClr val="dk1"/>
              </a:buClr>
              <a:buSzPts val="1400"/>
              <a:buFont typeface="Arial"/>
              <a:buNone/>
            </a:pPr>
            <a:r>
              <a:rPr lang="en-US" sz="1000">
                <a:solidFill>
                  <a:schemeClr val="dk1"/>
                </a:solidFill>
              </a:rPr>
              <a:t>Spotlights: The new Spotlight program is a multi-day event to bring attention to community conservation, to spread education, and to build momentum and inspire involvement for the future. Our outdoor areas are facing many challenges, but with those challenges come people putting local stewardship into action. Leave No Trace wants to shine a spotlight on these challenges and the communities that are rising to meet them.</a:t>
            </a:r>
            <a:endParaRPr sz="1000">
              <a:solidFill>
                <a:schemeClr val="dk1"/>
              </a:solidFill>
            </a:endParaRPr>
          </a:p>
          <a:p>
            <a:pPr indent="0" lvl="0" marL="0" rtl="0" algn="l">
              <a:spcBef>
                <a:spcPts val="0"/>
              </a:spcBef>
              <a:spcAft>
                <a:spcPts val="0"/>
              </a:spcAft>
              <a:buClr>
                <a:schemeClr val="dk1"/>
              </a:buClr>
              <a:buSzPts val="1400"/>
              <a:buFont typeface="Arial"/>
              <a:buNone/>
            </a:pPr>
            <a:r>
              <a:t/>
            </a:r>
            <a:endParaRPr sz="1000">
              <a:solidFill>
                <a:schemeClr val="dk1"/>
              </a:solidFill>
            </a:endParaRPr>
          </a:p>
          <a:p>
            <a:pPr indent="0" lvl="0" marL="0" rtl="0" algn="l">
              <a:spcBef>
                <a:spcPts val="0"/>
              </a:spcBef>
              <a:spcAft>
                <a:spcPts val="0"/>
              </a:spcAft>
              <a:buClr>
                <a:schemeClr val="dk1"/>
              </a:buClr>
              <a:buSzPts val="1400"/>
              <a:buFont typeface="Arial"/>
              <a:buNone/>
            </a:pPr>
            <a:r>
              <a:rPr lang="en-US" sz="1000">
                <a:solidFill>
                  <a:schemeClr val="dk1"/>
                </a:solidFill>
              </a:rPr>
              <a:t>Hot Spots: Have conducted over 110 Hot Spots and are executing 11 new Hot Spots at areas in need across the country in 2022—The Hot Spots Program identifies areas suffering from severe impacts resulting from outdoor activities and implements Leave No Trace solutions to put them on the path to a healthy and sustainable future. </a:t>
            </a:r>
            <a:endParaRPr sz="1000">
              <a:solidFill>
                <a:schemeClr val="dk1"/>
              </a:solidFill>
            </a:endParaRPr>
          </a:p>
          <a:p>
            <a:pPr indent="0" lvl="0" marL="0" rtl="0" algn="l">
              <a:spcBef>
                <a:spcPts val="0"/>
              </a:spcBef>
              <a:spcAft>
                <a:spcPts val="0"/>
              </a:spcAft>
              <a:buClr>
                <a:schemeClr val="dk1"/>
              </a:buClr>
              <a:buSzPts val="1400"/>
              <a:buFont typeface="Arial"/>
              <a:buNone/>
            </a:pPr>
            <a:r>
              <a:t/>
            </a:r>
            <a:endParaRPr sz="1000">
              <a:solidFill>
                <a:schemeClr val="dk1"/>
              </a:solidFill>
            </a:endParaRPr>
          </a:p>
          <a:p>
            <a:pPr indent="0" lvl="0" marL="0" rtl="0" algn="l">
              <a:spcBef>
                <a:spcPts val="0"/>
              </a:spcBef>
              <a:spcAft>
                <a:spcPts val="0"/>
              </a:spcAft>
              <a:buClr>
                <a:schemeClr val="dk1"/>
              </a:buClr>
              <a:buSzPts val="1400"/>
              <a:buFont typeface="Arial"/>
              <a:buNone/>
            </a:pPr>
            <a:r>
              <a:rPr lang="en-US" sz="1000">
                <a:solidFill>
                  <a:schemeClr val="dk1"/>
                </a:solidFill>
              </a:rPr>
              <a:t>Gold Standard Site Designation: The Gold Standard designation recognizes specific parks and protected areas as beacons of excellence in instilling Leave No Trace. The ultimate goal is that all natural areas offer educational resources that inspire people to engage in caring for and protecting their natural qualities.  </a:t>
            </a:r>
            <a:endParaRPr sz="1000">
              <a:solidFill>
                <a:schemeClr val="dk1"/>
              </a:solidFill>
            </a:endParaRPr>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9" name="Google Shape;479;p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Our outdoor areas are facing many challenges, but with those challenges come people putting local stewardship into action. Leave No Trace wants to shine a spotlight on these challenges and the communities that are rising to meet them. The new Spotlight program is a multi-day event to bring attention to community conservation, to spread education, and to build momentum and inspire involvement for the future. Sites will receive 3 days of activation put on by the </a:t>
            </a:r>
            <a:r>
              <a:rPr lang="en-US" sz="1000" u="sng">
                <a:solidFill>
                  <a:schemeClr val="dk1"/>
                </a:solidFill>
                <a:hlinkClick r:id="rId2">
                  <a:extLst>
                    <a:ext uri="{A12FA001-AC4F-418D-AE19-62706E023703}">
                      <ahyp:hlinkClr val="tx"/>
                    </a:ext>
                  </a:extLst>
                </a:hlinkClick>
              </a:rPr>
              <a:t>Subaru/Leave No Trace Traveling Teams</a:t>
            </a:r>
            <a:r>
              <a:rPr lang="en-US" sz="1000">
                <a:solidFill>
                  <a:schemeClr val="dk1"/>
                </a:solidFill>
              </a:rPr>
              <a:t> that can include service projects, staff and community training, community outreach, and youth programs. </a:t>
            </a:r>
            <a:endParaRPr sz="1000">
              <a:solidFill>
                <a:schemeClr val="dk1"/>
              </a:solidFill>
            </a:endParaRPr>
          </a:p>
          <a:p>
            <a:pPr indent="0" lvl="0" marL="0" rtl="0" algn="l">
              <a:lnSpc>
                <a:spcPct val="115000"/>
              </a:lnSpc>
              <a:spcBef>
                <a:spcPts val="2400"/>
              </a:spcBef>
              <a:spcAft>
                <a:spcPts val="0"/>
              </a:spcAft>
              <a:buClr>
                <a:schemeClr val="dk1"/>
              </a:buClr>
              <a:buSzPts val="1100"/>
              <a:buFont typeface="Arial"/>
              <a:buNone/>
            </a:pPr>
            <a:r>
              <a:t/>
            </a:r>
            <a:endParaRPr sz="1000">
              <a:solidFill>
                <a:schemeClr val="dk1"/>
              </a:solidFill>
            </a:endParaRPr>
          </a:p>
          <a:p>
            <a:pPr indent="0" lvl="0" marL="0" rtl="0" algn="l">
              <a:lnSpc>
                <a:spcPct val="117999"/>
              </a:lnSpc>
              <a:spcBef>
                <a:spcPts val="0"/>
              </a:spcBef>
              <a:spcAft>
                <a:spcPts val="0"/>
              </a:spcAft>
              <a:buSzPts val="1400"/>
              <a:buNone/>
            </a:pPr>
            <a:r>
              <a:t/>
            </a:r>
            <a:endParaRPr sz="10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000"/>
              <a:t>A map of the 2023 Spotlight locations</a:t>
            </a:r>
            <a:endParaRPr sz="1000"/>
          </a:p>
        </p:txBody>
      </p:sp>
      <p:sp>
        <p:nvSpPr>
          <p:cNvPr id="485" name="Google Shape;485;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8" name="Google Shape;498;p7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SzPts val="2200"/>
              <a:buFont typeface="Arial"/>
              <a:buNone/>
            </a:pPr>
            <a:r>
              <a:rPr lang="en-US" sz="1000"/>
              <a:t>Hot Spots are areas around the country facing the threat of irreversible impacts and sometimes closure that can recover and return to their healthy states through long-term and targeted Leave No Trace solutions. To date, Leave No Trace has conducted over 110 Hot Spots around the country–these 5-day site specific activations are a blend of educational programs, stewardship projects, community engagement, public lands workshops and more. </a:t>
            </a:r>
            <a:endParaRPr/>
          </a:p>
          <a:p>
            <a:pPr indent="0" lvl="0" marL="0" marR="0" rtl="0" algn="l">
              <a:lnSpc>
                <a:spcPct val="90000"/>
              </a:lnSpc>
              <a:spcBef>
                <a:spcPts val="0"/>
              </a:spcBef>
              <a:spcAft>
                <a:spcPts val="0"/>
              </a:spcAft>
              <a:buSzPts val="2200"/>
              <a:buFont typeface="Arial"/>
              <a:buNone/>
            </a:pPr>
            <a:r>
              <a:t/>
            </a:r>
            <a:endParaRPr/>
          </a:p>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4" name="Google Shape;504;p3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sz="1000"/>
          </a:p>
          <a:p>
            <a:pPr indent="0" lvl="0" marL="0" rtl="0" algn="l">
              <a:lnSpc>
                <a:spcPct val="117999"/>
              </a:lnSpc>
              <a:spcBef>
                <a:spcPts val="0"/>
              </a:spcBef>
              <a:spcAft>
                <a:spcPts val="0"/>
              </a:spcAft>
              <a:buSzPts val="1400"/>
              <a:buNone/>
            </a:pPr>
            <a:r>
              <a:rPr lang="en-US" sz="1000"/>
              <a:t>The Gold Standard Site designation is part of the Leave No Trace in Every Park initiative designed to recognize outdoor areas that have the highest standard of onsite Leave No Trace programs.</a:t>
            </a:r>
            <a:endParaRPr sz="1000"/>
          </a:p>
          <a:p>
            <a:pPr indent="0" lvl="0" marL="0" rtl="0" algn="l">
              <a:lnSpc>
                <a:spcPct val="117999"/>
              </a:lnSpc>
              <a:spcBef>
                <a:spcPts val="0"/>
              </a:spcBef>
              <a:spcAft>
                <a:spcPts val="0"/>
              </a:spcAft>
              <a:buSzPts val="1400"/>
              <a:buNone/>
            </a:pPr>
            <a:r>
              <a:rPr lang="en-US" sz="1000"/>
              <a:t> </a:t>
            </a:r>
            <a:endParaRPr sz="1000"/>
          </a:p>
          <a:p>
            <a:pPr indent="0" lvl="0" marL="0" rtl="0" algn="l">
              <a:lnSpc>
                <a:spcPct val="117999"/>
              </a:lnSpc>
              <a:spcBef>
                <a:spcPts val="0"/>
              </a:spcBef>
              <a:spcAft>
                <a:spcPts val="0"/>
              </a:spcAft>
              <a:buSzPts val="1400"/>
              <a:buNone/>
            </a:pPr>
            <a:r>
              <a:rPr lang="en-US" sz="1000"/>
              <a:t>What are the program’s ultimate goals?</a:t>
            </a:r>
            <a:endParaRPr sz="1000"/>
          </a:p>
          <a:p>
            <a:pPr indent="0" lvl="0" marL="0" rtl="0" algn="l">
              <a:lnSpc>
                <a:spcPct val="117999"/>
              </a:lnSpc>
              <a:spcBef>
                <a:spcPts val="0"/>
              </a:spcBef>
              <a:spcAft>
                <a:spcPts val="0"/>
              </a:spcAft>
              <a:buSzPts val="1400"/>
              <a:buNone/>
            </a:pPr>
            <a:r>
              <a:rPr lang="en-US" sz="1000"/>
              <a:t>Short-term: Recognize and publicize the strongest examples of agencies and land managers, nationwide, that are implementing effective Leave No Trace. Develop a national blueprint and pathway for areas to move towards Gold Standard Site status. Institute effective Leave No Trace training for park managers and other relevant parties (guides, outfitters, concessionaires). </a:t>
            </a:r>
            <a:endParaRPr sz="1000"/>
          </a:p>
          <a:p>
            <a:pPr indent="0" lvl="0" marL="0" rtl="0" algn="l">
              <a:lnSpc>
                <a:spcPct val="117999"/>
              </a:lnSpc>
              <a:spcBef>
                <a:spcPts val="0"/>
              </a:spcBef>
              <a:spcAft>
                <a:spcPts val="0"/>
              </a:spcAft>
              <a:buSzPts val="1400"/>
              <a:buNone/>
            </a:pPr>
            <a:r>
              <a:rPr lang="en-US" sz="1000"/>
              <a:t>Long-term: A critical mass of Gold Standard Sites among American public lands.Minimum-impact recreation education part of every public lands visitor experience.</a:t>
            </a:r>
            <a:endParaRPr sz="1000"/>
          </a:p>
          <a:p>
            <a:pPr indent="0" lvl="0" marL="0" rtl="0" algn="l">
              <a:lnSpc>
                <a:spcPct val="117999"/>
              </a:lnSpc>
              <a:spcBef>
                <a:spcPts val="0"/>
              </a:spcBef>
              <a:spcAft>
                <a:spcPts val="0"/>
              </a:spcAft>
              <a:buSzPts val="1400"/>
              <a:buNone/>
            </a:pPr>
            <a:r>
              <a:t/>
            </a:r>
            <a:endParaRPr sz="1000"/>
          </a:p>
          <a:p>
            <a:pPr indent="0" lvl="0" marL="0" rtl="0" algn="l">
              <a:lnSpc>
                <a:spcPct val="117999"/>
              </a:lnSpc>
              <a:spcBef>
                <a:spcPts val="0"/>
              </a:spcBef>
              <a:spcAft>
                <a:spcPts val="0"/>
              </a:spcAft>
              <a:buSzPts val="1400"/>
              <a:buNone/>
            </a:pPr>
            <a:r>
              <a:t/>
            </a:r>
            <a:endParaRPr sz="1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7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000"/>
              <a:t>A map of 2023 Gold Standard Sites</a:t>
            </a:r>
            <a:endParaRPr sz="1000"/>
          </a:p>
        </p:txBody>
      </p:sp>
      <p:sp>
        <p:nvSpPr>
          <p:cNvPr id="510" name="Google Shape;510;p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8" name="Google Shape;518;p7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800"/>
              <a:buFont typeface="Arial"/>
              <a:buNone/>
            </a:pPr>
            <a:r>
              <a:rPr lang="en-US" sz="1000">
                <a:solidFill>
                  <a:schemeClr val="dk1"/>
                </a:solidFill>
              </a:rPr>
              <a:t>LEAVE NO TRACE FOR EVERY KID</a:t>
            </a:r>
            <a:endParaRPr sz="1000">
              <a:solidFill>
                <a:schemeClr val="dk1"/>
              </a:solidFill>
            </a:endParaRPr>
          </a:p>
          <a:p>
            <a:pPr indent="0" lvl="0" marL="0" rtl="0" algn="l">
              <a:lnSpc>
                <a:spcPct val="117999"/>
              </a:lnSpc>
              <a:spcBef>
                <a:spcPts val="0"/>
              </a:spcBef>
              <a:spcAft>
                <a:spcPts val="0"/>
              </a:spcAft>
              <a:buSzPts val="1400"/>
              <a:buNone/>
            </a:pPr>
            <a:r>
              <a:t/>
            </a:r>
            <a:endParaRPr sz="1000">
              <a:solidFill>
                <a:schemeClr val="dk1"/>
              </a:solidFill>
            </a:endParaRPr>
          </a:p>
          <a:p>
            <a:pPr indent="0" lvl="0" marL="0" rtl="0" algn="l">
              <a:lnSpc>
                <a:spcPct val="117999"/>
              </a:lnSpc>
              <a:spcBef>
                <a:spcPts val="0"/>
              </a:spcBef>
              <a:spcAft>
                <a:spcPts val="0"/>
              </a:spcAft>
              <a:buSzPts val="1400"/>
              <a:buNone/>
            </a:pPr>
            <a:r>
              <a:rPr lang="en-US" sz="1000">
                <a:solidFill>
                  <a:schemeClr val="dk1"/>
                </a:solidFill>
              </a:rPr>
              <a:t>Leave No Trace for Every Kid is a program that helps young people learn how responsible actions can help protect the outdoors. The initiative is shaped and inspired by the rich diversity of young people and their communities that have found joy, discovery and learning through the </a:t>
            </a:r>
            <a:r>
              <a:rPr lang="en-US" sz="1000">
                <a:solidFill>
                  <a:schemeClr val="dk1"/>
                </a:solidFill>
                <a:extLst>
                  <a:ext uri="http://customooxmlschemas.google.com/">
                    <go:slidesCustomData xmlns:go="http://customooxmlschemas.google.com/" textRoundtripDataId="16"/>
                  </a:ext>
                </a:extLst>
              </a:rPr>
              <a:t>outdoors</a:t>
            </a:r>
            <a:r>
              <a:rPr lang="en-US" sz="1000">
                <a:solidFill>
                  <a:schemeClr val="dk1"/>
                </a:solidFill>
              </a:rPr>
              <a:t>.</a:t>
            </a:r>
            <a:endParaRPr sz="10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5" name="Google Shape;525;p7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Arial"/>
              <a:buNone/>
            </a:pPr>
            <a:r>
              <a:rPr lang="en-US" sz="1000">
                <a:solidFill>
                  <a:schemeClr val="dk1"/>
                </a:solidFill>
              </a:rPr>
              <a:t>The organization has various resources to help engage youth in stewardship education, from activities for youth themselves to staff training resources to programmatic level tools for youth-serving organizations.</a:t>
            </a:r>
            <a:endParaRPr sz="1000">
              <a:solidFill>
                <a:schemeClr val="dk1"/>
              </a:solidFill>
            </a:endParaRPr>
          </a:p>
          <a:p>
            <a:pPr indent="0" lvl="0" marL="0" marR="0" rtl="0" algn="l">
              <a:lnSpc>
                <a:spcPct val="117999"/>
              </a:lnSpc>
              <a:spcBef>
                <a:spcPts val="0"/>
              </a:spcBef>
              <a:spcAft>
                <a:spcPts val="0"/>
              </a:spcAft>
              <a:buSzPts val="2200"/>
              <a:buFont typeface="Arial"/>
              <a:buNone/>
            </a:pPr>
            <a:r>
              <a:t/>
            </a:r>
            <a:endParaRPr sz="1000">
              <a:solidFill>
                <a:schemeClr val="dk1"/>
              </a:solidFill>
            </a:endParaRPr>
          </a:p>
          <a:p>
            <a:pPr indent="0" lvl="0" marL="0" rtl="0" algn="l">
              <a:lnSpc>
                <a:spcPct val="90000"/>
              </a:lnSpc>
              <a:spcBef>
                <a:spcPts val="200"/>
              </a:spcBef>
              <a:spcAft>
                <a:spcPts val="0"/>
              </a:spcAft>
              <a:buSzPts val="1400"/>
              <a:buFont typeface="Arial"/>
              <a:buNone/>
            </a:pPr>
            <a:r>
              <a:rPr lang="en-US" sz="1000">
                <a:solidFill>
                  <a:schemeClr val="dk1"/>
                </a:solidFill>
              </a:rPr>
              <a:t>Bigfoot’s Playbook - Bigfoot’s Playbook is an experiential education curriculum which provides 38 activities specific to the Seven Principles that help kids understand what it means to Leave No Trace in their lives and their community.</a:t>
            </a:r>
            <a:endParaRPr sz="1000">
              <a:solidFill>
                <a:schemeClr val="dk1"/>
              </a:solidFill>
            </a:endParaRPr>
          </a:p>
          <a:p>
            <a:pPr indent="0" lvl="0" marL="0" rtl="0" algn="l">
              <a:lnSpc>
                <a:spcPct val="90000"/>
              </a:lnSpc>
              <a:spcBef>
                <a:spcPts val="200"/>
              </a:spcBef>
              <a:spcAft>
                <a:spcPts val="0"/>
              </a:spcAft>
              <a:buSzPts val="1400"/>
              <a:buFont typeface="Arial"/>
              <a:buNone/>
            </a:pPr>
            <a:r>
              <a:t/>
            </a:r>
            <a:endParaRPr sz="1000">
              <a:solidFill>
                <a:schemeClr val="dk1"/>
              </a:solidFill>
            </a:endParaRPr>
          </a:p>
          <a:p>
            <a:pPr indent="0" lvl="0" marL="0" rtl="0" algn="l">
              <a:lnSpc>
                <a:spcPct val="90000"/>
              </a:lnSpc>
              <a:spcBef>
                <a:spcPts val="200"/>
              </a:spcBef>
              <a:spcAft>
                <a:spcPts val="0"/>
              </a:spcAft>
              <a:buSzPts val="1400"/>
              <a:buFont typeface="Arial"/>
              <a:buNone/>
            </a:pPr>
            <a:r>
              <a:rPr lang="en-US" sz="1000">
                <a:solidFill>
                  <a:schemeClr val="dk1"/>
                </a:solidFill>
              </a:rPr>
              <a:t>PEAK (Promoting Environmental Awareness in Kids) - is presented as a “pack” of 30 minute to 1 hour Leave No Trace activities to do with kids of all ages. PEAK is available in Spanish as well. There is also a virtual version of the program called PEAK Online that is a collection of 5 fun, interactive activities to help kids learn about Leave No Trace. </a:t>
            </a:r>
            <a:endParaRPr sz="1000">
              <a:solidFill>
                <a:schemeClr val="dk1"/>
              </a:solidFill>
            </a:endParaRPr>
          </a:p>
          <a:p>
            <a:pPr indent="0" lvl="0" marL="0" rtl="0" algn="l">
              <a:lnSpc>
                <a:spcPct val="90000"/>
              </a:lnSpc>
              <a:spcBef>
                <a:spcPts val="200"/>
              </a:spcBef>
              <a:spcAft>
                <a:spcPts val="0"/>
              </a:spcAft>
              <a:buSzPts val="1400"/>
              <a:buFont typeface="Arial"/>
              <a:buNone/>
            </a:pPr>
            <a:r>
              <a:t/>
            </a:r>
            <a:endParaRPr sz="1000">
              <a:solidFill>
                <a:schemeClr val="dk1"/>
              </a:solidFill>
            </a:endParaRPr>
          </a:p>
          <a:p>
            <a:pPr indent="0" lvl="0" marL="0" rtl="0" algn="l">
              <a:lnSpc>
                <a:spcPct val="90000"/>
              </a:lnSpc>
              <a:spcBef>
                <a:spcPts val="200"/>
              </a:spcBef>
              <a:spcAft>
                <a:spcPts val="0"/>
              </a:spcAft>
              <a:buSzPts val="1400"/>
              <a:buFont typeface="Arial"/>
              <a:buNone/>
            </a:pPr>
            <a:r>
              <a:rPr lang="en-US" sz="1000">
                <a:solidFill>
                  <a:schemeClr val="dk1"/>
                </a:solidFill>
              </a:rPr>
              <a:t>Youth Program Accreditation - Provides youth program directors, managers, teachers and other youth program staff leaders with essential tools, guidelines, and best practices for teaching youth about environmental stewardship and incorporating Leave No Trace into all aspects of their program. </a:t>
            </a:r>
            <a:endParaRPr sz="10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3" name="Google Shape;203;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000">
                <a:solidFill>
                  <a:schemeClr val="dk1"/>
                </a:solidFill>
              </a:rPr>
              <a:t>The nature we love is at risk. With over </a:t>
            </a:r>
            <a:r>
              <a:rPr lang="en-US" sz="1000">
                <a:solidFill>
                  <a:schemeClr val="dk1"/>
                </a:solidFill>
                <a:extLst>
                  <a:ext uri="http://customooxmlschemas.google.com/">
                    <go:slidesCustomData xmlns:go="http://customooxmlschemas.google.com/" textRoundtripDataId="0"/>
                  </a:ext>
                </a:extLst>
              </a:rPr>
              <a:t>13 billion trips </a:t>
            </a:r>
            <a:r>
              <a:rPr lang="en-US" sz="1000">
                <a:solidFill>
                  <a:schemeClr val="dk1"/>
                </a:solidFill>
              </a:rPr>
              <a:t>into the outdoors in the U.S. alone every year, people are causing preventable impacts, and those impacts are adding up.</a:t>
            </a:r>
            <a:endParaRPr sz="1000">
              <a:solidFill>
                <a:schemeClr val="dk1"/>
              </a:solidFill>
            </a:endParaRPr>
          </a:p>
          <a:p>
            <a:pPr indent="0" lvl="0" marL="0" rtl="0" algn="l">
              <a:lnSpc>
                <a:spcPct val="100000"/>
              </a:lnSpc>
              <a:spcBef>
                <a:spcPts val="400"/>
              </a:spcBef>
              <a:spcAft>
                <a:spcPts val="0"/>
              </a:spcAft>
              <a:buClr>
                <a:schemeClr val="dk1"/>
              </a:buClr>
              <a:buSzPts val="1400"/>
              <a:buFont typeface="Arial"/>
              <a:buNone/>
            </a:pPr>
            <a:r>
              <a:rPr lang="en-US" sz="1000">
                <a:solidFill>
                  <a:schemeClr val="dk1"/>
                </a:solidFill>
              </a:rPr>
              <a:t>A goal of Leave No Trace is to change the relationship between use and impacts.</a:t>
            </a:r>
            <a:r>
              <a:rPr lang="en-US" sz="1000">
                <a:solidFill>
                  <a:schemeClr val="dk1"/>
                </a:solidFill>
                <a:extLst>
                  <a:ext uri="http://customooxmlschemas.google.com/">
                    <go:slidesCustomData xmlns:go="http://customooxmlschemas.google.com/" textRoundtripDataId="1"/>
                  </a:ext>
                </a:extLst>
              </a:rPr>
              <a:t> By putting Leave No Trace into action, use of our share lands can increase without a continued rise in impacts to these places.</a:t>
            </a:r>
            <a:r>
              <a:rPr lang="en-US" sz="1000">
                <a:solidFill>
                  <a:schemeClr val="dk1"/>
                </a:solidFill>
              </a:rPr>
              <a:t> </a:t>
            </a:r>
            <a:endParaRPr sz="1000">
              <a:solidFill>
                <a:schemeClr val="dk1"/>
              </a:solidFill>
            </a:endParaRPr>
          </a:p>
          <a:p>
            <a:pPr indent="0" lvl="0" marL="0" rtl="0" algn="l">
              <a:lnSpc>
                <a:spcPct val="117999"/>
              </a:lnSpc>
              <a:spcBef>
                <a:spcPts val="0"/>
              </a:spcBef>
              <a:spcAft>
                <a:spcPts val="0"/>
              </a:spcAft>
              <a:buClr>
                <a:schemeClr val="dk1"/>
              </a:buClr>
              <a:buSzPts val="1400"/>
              <a:buFont typeface="Arial"/>
              <a:buNone/>
            </a:pPr>
            <a:r>
              <a:t/>
            </a:r>
            <a:endParaRPr sz="1000">
              <a:solidFill>
                <a:schemeClr val="dk1"/>
              </a:solidFill>
            </a:endParaRPr>
          </a:p>
          <a:p>
            <a:pPr indent="0" lvl="0" marL="0" rtl="0" algn="l">
              <a:lnSpc>
                <a:spcPct val="117999"/>
              </a:lnSpc>
              <a:spcBef>
                <a:spcPts val="0"/>
              </a:spcBef>
              <a:spcAft>
                <a:spcPts val="0"/>
              </a:spcAft>
              <a:buClr>
                <a:schemeClr val="dk1"/>
              </a:buClr>
              <a:buSzPts val="1400"/>
              <a:buFont typeface="Arial"/>
              <a:buNone/>
            </a:pPr>
            <a:r>
              <a:rPr lang="en-US" sz="1000">
                <a:solidFill>
                  <a:schemeClr val="dk1"/>
                </a:solidFill>
                <a:extLst>
                  <a:ext uri="http://customooxmlschemas.google.com/">
                    <go:slidesCustomData xmlns:go="http://customooxmlschemas.google.com/" textRoundtripDataId="2"/>
                  </a:ext>
                </a:extLst>
              </a:rPr>
              <a:t>Optional Narrative:</a:t>
            </a:r>
            <a:r>
              <a:rPr lang="en-US" sz="1000">
                <a:solidFill>
                  <a:schemeClr val="dk1"/>
                </a:solidFill>
              </a:rPr>
              <a:t> Have you ever seen a trashed area? Scars from fire? Severely damaged trails? Other impacts? Would you believe (use any of stats that may resonate): </a:t>
            </a:r>
            <a:endParaRPr sz="1000">
              <a:solidFill>
                <a:schemeClr val="dk1"/>
              </a:solidFill>
            </a:endParaRPr>
          </a:p>
          <a:p>
            <a:pPr indent="-203200" lvl="0" marL="342900" rtl="0" algn="l">
              <a:lnSpc>
                <a:spcPct val="117999"/>
              </a:lnSpc>
              <a:spcBef>
                <a:spcPts val="0"/>
              </a:spcBef>
              <a:spcAft>
                <a:spcPts val="0"/>
              </a:spcAft>
              <a:buClr>
                <a:schemeClr val="dk1"/>
              </a:buClr>
              <a:buSzPts val="2200"/>
              <a:buFont typeface="Arial"/>
              <a:buNone/>
            </a:pPr>
            <a:r>
              <a:t/>
            </a:r>
            <a:endParaRPr sz="1000">
              <a:solidFill>
                <a:schemeClr val="dk1"/>
              </a:solidFill>
            </a:endParaRPr>
          </a:p>
          <a:p>
            <a:pPr indent="-342900" lvl="0" marL="342900" rtl="0" algn="l">
              <a:lnSpc>
                <a:spcPct val="117999"/>
              </a:lnSpc>
              <a:spcBef>
                <a:spcPts val="0"/>
              </a:spcBef>
              <a:spcAft>
                <a:spcPts val="0"/>
              </a:spcAft>
              <a:buClr>
                <a:schemeClr val="dk1"/>
              </a:buClr>
              <a:buSzPts val="1000"/>
              <a:buChar char="•"/>
            </a:pPr>
            <a:r>
              <a:rPr lang="en-US" sz="1000">
                <a:solidFill>
                  <a:schemeClr val="dk1"/>
                </a:solidFill>
              </a:rPr>
              <a:t>Americans pay $3 billion to fight fires in parks and forests, nearly 85% of which are caused by campfires left unattended, the burning of debris, or negligently discarded cigarettes (According to the National Park Service: </a:t>
            </a:r>
            <a:r>
              <a:rPr lang="en-US" sz="1000">
                <a:solidFill>
                  <a:schemeClr val="dk1"/>
                </a:solidFill>
                <a:extLst>
                  <a:ext uri="http://customooxmlschemas.google.com/">
                    <go:slidesCustomData xmlns:go="http://customooxmlschemas.google.com/" textRoundtripDataId="3"/>
                  </a:ext>
                </a:extLst>
              </a:rPr>
              <a:t>2018</a:t>
            </a:r>
            <a:r>
              <a:rPr lang="en-US" sz="1000">
                <a:solidFill>
                  <a:schemeClr val="dk1"/>
                </a:solidFill>
              </a:rPr>
              <a:t>).</a:t>
            </a:r>
            <a:endParaRPr sz="1000">
              <a:solidFill>
                <a:schemeClr val="dk1"/>
              </a:solidFill>
            </a:endParaRPr>
          </a:p>
          <a:p>
            <a:pPr indent="-342900" lvl="0" marL="342900" rtl="0" algn="l">
              <a:lnSpc>
                <a:spcPct val="117999"/>
              </a:lnSpc>
              <a:spcBef>
                <a:spcPts val="0"/>
              </a:spcBef>
              <a:spcAft>
                <a:spcPts val="0"/>
              </a:spcAft>
              <a:buClr>
                <a:schemeClr val="dk1"/>
              </a:buClr>
              <a:buSzPts val="1000"/>
              <a:buChar char="•"/>
            </a:pPr>
            <a:r>
              <a:rPr lang="en-US" sz="1000">
                <a:solidFill>
                  <a:schemeClr val="dk1"/>
                </a:solidFill>
              </a:rPr>
              <a:t>Recovery rates for areas impacted by recreation are often very slow, with restoration to natural conditions often requiring a minimum of 10-30 years. </a:t>
            </a:r>
            <a:endParaRPr sz="1000">
              <a:solidFill>
                <a:schemeClr val="dk1"/>
              </a:solidFill>
            </a:endParaRPr>
          </a:p>
          <a:p>
            <a:pPr indent="-342900" lvl="0" marL="342900" rtl="0" algn="l">
              <a:lnSpc>
                <a:spcPct val="117999"/>
              </a:lnSpc>
              <a:spcBef>
                <a:spcPts val="0"/>
              </a:spcBef>
              <a:spcAft>
                <a:spcPts val="0"/>
              </a:spcAft>
              <a:buClr>
                <a:schemeClr val="dk1"/>
              </a:buClr>
              <a:buSzPts val="1000"/>
              <a:buChar char="•"/>
            </a:pPr>
            <a:r>
              <a:rPr lang="en-US" sz="1000">
                <a:solidFill>
                  <a:schemeClr val="dk1"/>
                </a:solidFill>
              </a:rPr>
              <a:t>Trash lasts a very long time: plastic grocery bags can last up to 20 years; aluminum cans up to 100 years; fishing line up to 600 years. </a:t>
            </a:r>
            <a:endParaRPr sz="1000">
              <a:solidFill>
                <a:schemeClr val="dk1"/>
              </a:solidFill>
            </a:endParaRPr>
          </a:p>
          <a:p>
            <a:pPr indent="-342900" lvl="0" marL="342900" rtl="0" algn="l">
              <a:lnSpc>
                <a:spcPct val="117999"/>
              </a:lnSpc>
              <a:spcBef>
                <a:spcPts val="0"/>
              </a:spcBef>
              <a:spcAft>
                <a:spcPts val="0"/>
              </a:spcAft>
              <a:buClr>
                <a:schemeClr val="dk1"/>
              </a:buClr>
              <a:buSzPts val="1000"/>
              <a:buChar char="•"/>
            </a:pPr>
            <a:r>
              <a:rPr lang="en-US" sz="1000">
                <a:solidFill>
                  <a:schemeClr val="dk1"/>
                </a:solidFill>
              </a:rPr>
              <a:t>Each year, tons of petrified wood are removed illegally from Arizona’s Petrified Forest National Park. </a:t>
            </a:r>
            <a:endParaRPr sz="1000">
              <a:solidFill>
                <a:schemeClr val="dk1"/>
              </a:solidFill>
            </a:endParaRPr>
          </a:p>
          <a:p>
            <a:pPr indent="-342900" lvl="0" marL="342900" rtl="0" algn="l">
              <a:lnSpc>
                <a:spcPct val="117999"/>
              </a:lnSpc>
              <a:spcBef>
                <a:spcPts val="0"/>
              </a:spcBef>
              <a:spcAft>
                <a:spcPts val="0"/>
              </a:spcAft>
              <a:buClr>
                <a:schemeClr val="dk1"/>
              </a:buClr>
              <a:buSzPts val="1000"/>
              <a:buChar char="•"/>
            </a:pPr>
            <a:r>
              <a:rPr lang="en-US" sz="1000">
                <a:solidFill>
                  <a:schemeClr val="dk1"/>
                </a:solidFill>
              </a:rPr>
              <a:t>Wildlife in our parks are routinely relocated and, in some cases </a:t>
            </a:r>
            <a:r>
              <a:rPr lang="en-US" sz="1000">
                <a:solidFill>
                  <a:schemeClr val="dk1"/>
                </a:solidFill>
              </a:rPr>
              <a:t>euthanized</a:t>
            </a:r>
            <a:r>
              <a:rPr lang="en-US" sz="1000">
                <a:solidFill>
                  <a:schemeClr val="dk1"/>
                </a:solidFill>
              </a:rPr>
              <a:t>, due to conflicts with humans. The National Park Service cites human garbage as the origin of many of these unfortunate and unnecessary conflicts.</a:t>
            </a:r>
            <a:endParaRPr sz="1000">
              <a:solidFill>
                <a:schemeClr val="dk1"/>
              </a:solidFill>
            </a:endParaRPr>
          </a:p>
          <a:p>
            <a:pPr indent="-342900" lvl="0" marL="342900" rtl="0" algn="l">
              <a:lnSpc>
                <a:spcPct val="117999"/>
              </a:lnSpc>
              <a:spcBef>
                <a:spcPts val="0"/>
              </a:spcBef>
              <a:spcAft>
                <a:spcPts val="0"/>
              </a:spcAft>
              <a:buClr>
                <a:schemeClr val="dk1"/>
              </a:buClr>
              <a:buSzPts val="1000"/>
              <a:buChar char="•"/>
            </a:pPr>
            <a:r>
              <a:rPr lang="en-US" sz="1000">
                <a:solidFill>
                  <a:schemeClr val="dk1"/>
                </a:solidFill>
              </a:rPr>
              <a:t>Wildlife that obtain human food can lose their fear of humans and develop attraction behaviors to trails, picnic areas, campsites and visitors, turning wild animals into aggressive and potentially dangerous. Such animals may ultimately have to be euthanized by land managers because of the risks they present to people. </a:t>
            </a:r>
            <a:endParaRPr sz="1000">
              <a:solidFill>
                <a:schemeClr val="dk1"/>
              </a:solidFill>
            </a:endParaRPr>
          </a:p>
          <a:p>
            <a:pPr indent="-342900" lvl="0" marL="342900" rtl="0" algn="l">
              <a:lnSpc>
                <a:spcPct val="117999"/>
              </a:lnSpc>
              <a:spcBef>
                <a:spcPts val="0"/>
              </a:spcBef>
              <a:spcAft>
                <a:spcPts val="0"/>
              </a:spcAft>
              <a:buClr>
                <a:schemeClr val="dk1"/>
              </a:buClr>
              <a:buSzPts val="1000"/>
              <a:buChar char="•"/>
            </a:pPr>
            <a:r>
              <a:rPr lang="en-US" sz="1000">
                <a:solidFill>
                  <a:schemeClr val="dk1"/>
                </a:solidFill>
              </a:rPr>
              <a:t>Invasive species are being spread nationwide due to moving firewood from one area to the next by campers. Many new infestations of non-native tree-killing insects and disease are often first found in campgrounds. The specific insects and diseases vary by region, but some have already killed millions of trees over thousands of acres. </a:t>
            </a:r>
            <a:endParaRPr sz="1000">
              <a:solidFill>
                <a:schemeClr val="dk1"/>
              </a:solidFill>
            </a:endParaRPr>
          </a:p>
          <a:p>
            <a:pPr indent="-342900" lvl="0" marL="342900" rtl="0" algn="l">
              <a:lnSpc>
                <a:spcPct val="117999"/>
              </a:lnSpc>
              <a:spcBef>
                <a:spcPts val="0"/>
              </a:spcBef>
              <a:spcAft>
                <a:spcPts val="0"/>
              </a:spcAft>
              <a:buClr>
                <a:schemeClr val="dk1"/>
              </a:buClr>
              <a:buSzPts val="1000"/>
              <a:buChar char="•"/>
            </a:pPr>
            <a:r>
              <a:rPr lang="en-US" sz="1000">
                <a:solidFill>
                  <a:schemeClr val="dk1"/>
                </a:solidFill>
              </a:rPr>
              <a:t>According to the U.S. Centers for Disease Control (CDC), one day’s worth of pet waste can contain several billion fecal coliform bacteria, along with Giardia and the eggs of roundworms, hookworms, and tapeworms.</a:t>
            </a:r>
            <a:endParaRPr sz="1000">
              <a:solidFill>
                <a:schemeClr val="dk1"/>
              </a:solidFill>
            </a:endParaRPr>
          </a:p>
          <a:p>
            <a:pPr indent="-342900" lvl="0" marL="342900" rtl="0" algn="l">
              <a:lnSpc>
                <a:spcPct val="117999"/>
              </a:lnSpc>
              <a:spcBef>
                <a:spcPts val="0"/>
              </a:spcBef>
              <a:spcAft>
                <a:spcPts val="0"/>
              </a:spcAft>
              <a:buClr>
                <a:schemeClr val="dk1"/>
              </a:buClr>
              <a:buSzPts val="1000"/>
              <a:buChar char="•"/>
            </a:pPr>
            <a:r>
              <a:rPr lang="en-US" sz="1000">
                <a:solidFill>
                  <a:schemeClr val="dk1"/>
                </a:solidFill>
              </a:rPr>
              <a:t>Studies have attributed pet waste to instances of water pollution sufficient enough to exceed water quality standards, close beaches, and harm wildlife. </a:t>
            </a:r>
            <a:endParaRPr sz="1000">
              <a:solidFill>
                <a:schemeClr val="dk1"/>
              </a:solidFill>
            </a:endParaRPr>
          </a:p>
          <a:p>
            <a:pPr indent="0" lvl="0" marL="0" rtl="0" algn="l">
              <a:lnSpc>
                <a:spcPct val="117999"/>
              </a:lnSpc>
              <a:spcBef>
                <a:spcPts val="0"/>
              </a:spcBef>
              <a:spcAft>
                <a:spcPts val="0"/>
              </a:spcAft>
              <a:buClr>
                <a:schemeClr val="dk1"/>
              </a:buClr>
              <a:buSzPts val="1400"/>
              <a:buFont typeface="Arial"/>
              <a:buNone/>
            </a:pPr>
            <a:r>
              <a:t/>
            </a:r>
            <a:endParaRPr sz="1000">
              <a:solidFill>
                <a:schemeClr val="dk1"/>
              </a:solidFill>
            </a:endParaRPr>
          </a:p>
          <a:p>
            <a:pPr indent="0" lvl="0" marL="0" rtl="0" algn="l">
              <a:lnSpc>
                <a:spcPct val="117999"/>
              </a:lnSpc>
              <a:spcBef>
                <a:spcPts val="0"/>
              </a:spcBef>
              <a:spcAft>
                <a:spcPts val="0"/>
              </a:spcAft>
              <a:buClr>
                <a:schemeClr val="dk1"/>
              </a:buClr>
              <a:buSzPts val="1400"/>
              <a:buFont typeface="Arial"/>
              <a:buNone/>
            </a:pPr>
            <a:r>
              <a:rPr lang="en-US" sz="1000">
                <a:solidFill>
                  <a:schemeClr val="dk1"/>
                </a:solidFill>
              </a:rPr>
              <a:t>The good news: Leave No Trace is the best way to minimize these and other types of impacts we see on natural lands today.</a:t>
            </a:r>
            <a:endParaRPr sz="1000">
              <a:solidFill>
                <a:schemeClr val="dk1"/>
              </a:solidFill>
            </a:endParaRPr>
          </a:p>
          <a:p>
            <a:pPr indent="0" lvl="0" marL="0" rtl="0" algn="l">
              <a:lnSpc>
                <a:spcPct val="117999"/>
              </a:lnSpc>
              <a:spcBef>
                <a:spcPts val="0"/>
              </a:spcBef>
              <a:spcAft>
                <a:spcPts val="0"/>
              </a:spcAft>
              <a:buClr>
                <a:schemeClr val="dk1"/>
              </a:buClr>
              <a:buSzPts val="1400"/>
              <a:buFont typeface="Arial"/>
              <a:buNone/>
            </a:pPr>
            <a:r>
              <a:t/>
            </a:r>
            <a:endParaRPr sz="1000">
              <a:solidFill>
                <a:schemeClr val="dk1"/>
              </a:solidFill>
            </a:endParaRPr>
          </a:p>
          <a:p>
            <a:pPr indent="0" lvl="0" marL="0" rtl="0" algn="l">
              <a:lnSpc>
                <a:spcPct val="117999"/>
              </a:lnSpc>
              <a:spcBef>
                <a:spcPts val="0"/>
              </a:spcBef>
              <a:spcAft>
                <a:spcPts val="0"/>
              </a:spcAft>
              <a:buClr>
                <a:schemeClr val="dk1"/>
              </a:buClr>
              <a:buSzPts val="1400"/>
              <a:buFont typeface="Arial"/>
              <a:buNone/>
            </a:pPr>
            <a:r>
              <a:t/>
            </a:r>
            <a:endParaRPr sz="1000">
              <a:solidFill>
                <a:schemeClr val="dk1"/>
              </a:solidFill>
            </a:endParaRPr>
          </a:p>
          <a:p>
            <a:pPr indent="0" lvl="0" marL="0" rtl="0" algn="l">
              <a:lnSpc>
                <a:spcPct val="117999"/>
              </a:lnSpc>
              <a:spcBef>
                <a:spcPts val="0"/>
              </a:spcBef>
              <a:spcAft>
                <a:spcPts val="0"/>
              </a:spcAft>
              <a:buClr>
                <a:schemeClr val="dk1"/>
              </a:buClr>
              <a:buSzPts val="1400"/>
              <a:buFont typeface="Arial"/>
              <a:buNone/>
            </a:pPr>
            <a:r>
              <a:t/>
            </a:r>
            <a:endParaRPr sz="1000">
              <a:solidFill>
                <a:schemeClr val="dk1"/>
              </a:solidFill>
            </a:endParaRPr>
          </a:p>
          <a:p>
            <a:pPr indent="0" lvl="0" marL="0" rtl="0" algn="l">
              <a:lnSpc>
                <a:spcPct val="117999"/>
              </a:lnSpc>
              <a:spcBef>
                <a:spcPts val="0"/>
              </a:spcBef>
              <a:spcAft>
                <a:spcPts val="0"/>
              </a:spcAft>
              <a:buClr>
                <a:schemeClr val="dk1"/>
              </a:buClr>
              <a:buSzPts val="1400"/>
              <a:buFont typeface="Arial"/>
              <a:buNone/>
            </a:pPr>
            <a:r>
              <a:t/>
            </a:r>
            <a:endParaRPr sz="1000">
              <a:solidFill>
                <a:schemeClr val="dk1"/>
              </a:solidFill>
            </a:endParaRPr>
          </a:p>
          <a:p>
            <a:pPr indent="0" lvl="0" marL="0" rtl="0" algn="l">
              <a:lnSpc>
                <a:spcPct val="117999"/>
              </a:lnSpc>
              <a:spcBef>
                <a:spcPts val="0"/>
              </a:spcBef>
              <a:spcAft>
                <a:spcPts val="0"/>
              </a:spcAft>
              <a:buSzPts val="1400"/>
              <a:buNone/>
            </a:pPr>
            <a:r>
              <a:t/>
            </a:r>
            <a:endParaRPr sz="10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8" name="Google Shape;538;p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000"/>
              <a:t>The Leave No Trace organization funds, develops and undertakes research designed to inform new, effective ways to provide education about protecting our shared public lands. We create ground-breaking research projects, and utilize state-of-the-art methods to fuel the development of specific education, messaging, and innovative programming.</a:t>
            </a:r>
            <a:endParaRPr sz="1000"/>
          </a:p>
          <a:p>
            <a:pPr indent="0" lvl="0" marL="0" rtl="0" algn="l">
              <a:lnSpc>
                <a:spcPct val="117999"/>
              </a:lnSpc>
              <a:spcBef>
                <a:spcPts val="0"/>
              </a:spcBef>
              <a:spcAft>
                <a:spcPts val="0"/>
              </a:spcAft>
              <a:buSzPts val="1400"/>
              <a:buNone/>
            </a:pPr>
            <a:r>
              <a:rPr lang="en-US" sz="1000"/>
              <a:t> </a:t>
            </a:r>
            <a:endParaRPr sz="1000"/>
          </a:p>
          <a:p>
            <a:pPr indent="0" lvl="0" marL="0" rtl="0" algn="l">
              <a:lnSpc>
                <a:spcPct val="117999"/>
              </a:lnSpc>
              <a:spcBef>
                <a:spcPts val="0"/>
              </a:spcBef>
              <a:spcAft>
                <a:spcPts val="0"/>
              </a:spcAft>
              <a:buSzPts val="1400"/>
              <a:buNone/>
            </a:pPr>
            <a:r>
              <a:rPr lang="en-US" sz="1000"/>
              <a:t>Some past Leave No Trace-focused studies used of minimum-impact practices as a measure of Leave No Trace effectiveness. In other words, the more you know about Leave No Trace, the more likely you are to put into action. While knowledge of Leave No Trace is important, there isn’t a perfect relationship between knowledge and behavior. Put another way, increasing knowledge about environmental impact does not necessarily guarantee a change in a person’s Leave No Trace behavior. The Leave No Trace organization is continually looking for new and effective ways to effective influence stewardship of our shared lands. </a:t>
            </a:r>
            <a:endParaRPr sz="1000"/>
          </a:p>
          <a:p>
            <a:pPr indent="0" lvl="0" marL="0" rtl="0" algn="l">
              <a:lnSpc>
                <a:spcPct val="117999"/>
              </a:lnSpc>
              <a:spcBef>
                <a:spcPts val="0"/>
              </a:spcBef>
              <a:spcAft>
                <a:spcPts val="0"/>
              </a:spcAft>
              <a:buSzPts val="1400"/>
              <a:buNone/>
            </a:pPr>
            <a:r>
              <a:t/>
            </a:r>
            <a:endParaRPr sz="10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8" name="Google Shape;548;p2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000"/>
              <a:t>This is a sampling of recent research. Leave No Trace partners with organizations like Penn State, Colorado State University, Virginia Tech, Old Dominion and more to conduct research. </a:t>
            </a:r>
            <a:endParaRPr sz="1000"/>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8" name="Google Shape;558;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000">
                <a:solidFill>
                  <a:schemeClr val="dk1"/>
                </a:solidFill>
              </a:rPr>
              <a:t>Leave No Trace is rooted in science and data-driven in its approach. Whether conducting its own studies, or drawing from the findings of research, Leave No Trace uses data to ensure strong education programs, high-quality training, and sound best practices. </a:t>
            </a:r>
            <a:endParaRPr sz="1000">
              <a:solidFill>
                <a:schemeClr val="dk1"/>
              </a:solidFill>
            </a:endParaRPr>
          </a:p>
          <a:p>
            <a:pPr indent="0" lvl="0" marL="0" rtl="0" algn="l">
              <a:lnSpc>
                <a:spcPct val="117999"/>
              </a:lnSpc>
              <a:spcBef>
                <a:spcPts val="0"/>
              </a:spcBef>
              <a:spcAft>
                <a:spcPts val="0"/>
              </a:spcAft>
              <a:buSzPts val="1400"/>
              <a:buNone/>
            </a:pPr>
            <a:r>
              <a:t/>
            </a:r>
            <a:endParaRPr sz="1000">
              <a:solidFill>
                <a:schemeClr val="dk1"/>
              </a:solidFill>
            </a:endParaRPr>
          </a:p>
          <a:p>
            <a:pPr indent="0" lvl="0" marL="0" rtl="0" algn="l">
              <a:lnSpc>
                <a:spcPct val="117999"/>
              </a:lnSpc>
              <a:spcBef>
                <a:spcPts val="0"/>
              </a:spcBef>
              <a:spcAft>
                <a:spcPts val="0"/>
              </a:spcAft>
              <a:buSzPts val="1400"/>
              <a:buNone/>
            </a:pPr>
            <a:r>
              <a:rPr lang="en-US" sz="1000">
                <a:solidFill>
                  <a:schemeClr val="dk1"/>
                </a:solidFill>
              </a:rPr>
              <a:t>Existing Leave No Trace scientific literature aligns with the disciplines of recreation ecology, and human dimensions of natural resources. Recreation ecology is a field of study that examines the impact of visitors to protected areas, and has provided the underpinning for Leave No Trace messaging because of its focus on recreation-related impacts. </a:t>
            </a:r>
            <a:endParaRPr sz="1000">
              <a:solidFill>
                <a:schemeClr val="dk1"/>
              </a:solidFill>
            </a:endParaRPr>
          </a:p>
          <a:p>
            <a:pPr indent="0" lvl="0" marL="0" rtl="0" algn="l">
              <a:lnSpc>
                <a:spcPct val="117999"/>
              </a:lnSpc>
              <a:spcBef>
                <a:spcPts val="0"/>
              </a:spcBef>
              <a:spcAft>
                <a:spcPts val="0"/>
              </a:spcAft>
              <a:buSzPts val="1400"/>
              <a:buNone/>
            </a:pPr>
            <a:r>
              <a:t/>
            </a:r>
            <a:endParaRPr sz="1000">
              <a:solidFill>
                <a:schemeClr val="dk1"/>
              </a:solidFill>
            </a:endParaRPr>
          </a:p>
          <a:p>
            <a:pPr indent="0" lvl="0" marL="0" rtl="0" algn="l">
              <a:lnSpc>
                <a:spcPct val="117999"/>
              </a:lnSpc>
              <a:spcBef>
                <a:spcPts val="0"/>
              </a:spcBef>
              <a:spcAft>
                <a:spcPts val="0"/>
              </a:spcAft>
              <a:buSzPts val="1400"/>
              <a:buNone/>
            </a:pPr>
            <a:r>
              <a:rPr lang="en-US" sz="1000">
                <a:solidFill>
                  <a:schemeClr val="dk1"/>
                </a:solidFill>
              </a:rPr>
              <a:t>Additional Information: One of most significant causes of recreation-related impacts is less than Leave No Trace behavior, which can be studied and addressed using the field of human dimensions of natural resources. Human dimensions of natural resources research seeks to interpret humans’ attitudes towards, perceptions of, and interactions with the ecosystem. Leave No Trace-focused research of this kind has increased significantly in the past 10 years, with </a:t>
            </a:r>
            <a:r>
              <a:rPr lang="en-US" sz="1000">
                <a:solidFill>
                  <a:schemeClr val="dk1"/>
                </a:solidFill>
                <a:extLst>
                  <a:ext uri="http://customooxmlschemas.google.com/">
                    <go:slidesCustomData xmlns:go="http://customooxmlschemas.google.com/" textRoundtripDataId="17"/>
                  </a:ext>
                </a:extLst>
              </a:rPr>
              <a:t>broad and diverse research being conducted with each year.</a:t>
            </a:r>
            <a:endParaRPr sz="1000">
              <a:solidFill>
                <a:schemeClr val="dk1"/>
              </a:solidFill>
            </a:endParaRPr>
          </a:p>
          <a:p>
            <a:pPr indent="0" lvl="0" marL="0" rtl="0" algn="l">
              <a:lnSpc>
                <a:spcPct val="117999"/>
              </a:lnSpc>
              <a:spcBef>
                <a:spcPts val="0"/>
              </a:spcBef>
              <a:spcAft>
                <a:spcPts val="0"/>
              </a:spcAft>
              <a:buSzPts val="1400"/>
              <a:buNone/>
            </a:pPr>
            <a:r>
              <a:t/>
            </a:r>
            <a:endParaRPr sz="1000">
              <a:solidFill>
                <a:schemeClr val="dk1"/>
              </a:solidFill>
            </a:endParaRPr>
          </a:p>
          <a:p>
            <a:pPr indent="0" lvl="0" marL="0" rtl="0" algn="l">
              <a:lnSpc>
                <a:spcPct val="117999"/>
              </a:lnSpc>
              <a:spcBef>
                <a:spcPts val="0"/>
              </a:spcBef>
              <a:spcAft>
                <a:spcPts val="0"/>
              </a:spcAft>
              <a:buSzPts val="1400"/>
              <a:buNone/>
            </a:pPr>
            <a:r>
              <a:t/>
            </a:r>
            <a:endParaRPr sz="1000">
              <a:solidFill>
                <a:schemeClr val="dk1"/>
              </a:solidFill>
            </a:endParaRPr>
          </a:p>
          <a:p>
            <a:pPr indent="0" lvl="0" marL="0" rtl="0" algn="l">
              <a:lnSpc>
                <a:spcPct val="117999"/>
              </a:lnSpc>
              <a:spcBef>
                <a:spcPts val="0"/>
              </a:spcBef>
              <a:spcAft>
                <a:spcPts val="0"/>
              </a:spcAft>
              <a:buSzPts val="1400"/>
              <a:buNone/>
            </a:pPr>
            <a:r>
              <a:t/>
            </a:r>
            <a:endParaRPr sz="1000">
              <a:solidFill>
                <a:schemeClr val="dk1"/>
              </a:solidFill>
            </a:endParaRPr>
          </a:p>
          <a:p>
            <a:pPr indent="0" lvl="0" marL="0" rtl="0" algn="l">
              <a:lnSpc>
                <a:spcPct val="117999"/>
              </a:lnSpc>
              <a:spcBef>
                <a:spcPts val="0"/>
              </a:spcBef>
              <a:spcAft>
                <a:spcPts val="0"/>
              </a:spcAft>
              <a:buSzPts val="1400"/>
              <a:buNone/>
            </a:pPr>
            <a:r>
              <a:t/>
            </a:r>
            <a:endParaRPr sz="1000">
              <a:solidFill>
                <a:schemeClr val="dk1"/>
              </a:solidFill>
            </a:endParaRPr>
          </a:p>
          <a:p>
            <a:pPr indent="0" lvl="0" marL="0" rtl="0" algn="l">
              <a:lnSpc>
                <a:spcPct val="117999"/>
              </a:lnSpc>
              <a:spcBef>
                <a:spcPts val="0"/>
              </a:spcBef>
              <a:spcAft>
                <a:spcPts val="0"/>
              </a:spcAft>
              <a:buSzPts val="1400"/>
              <a:buNone/>
            </a:pPr>
            <a:r>
              <a:t/>
            </a:r>
            <a:endParaRPr sz="100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9" name="Google Shape;569;p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Arial"/>
              <a:buNone/>
            </a:pPr>
            <a:r>
              <a:rPr lang="en-US" sz="1000">
                <a:solidFill>
                  <a:schemeClr val="dk1"/>
                </a:solidFill>
              </a:rPr>
              <a:t>Leave No Trace is currently building an extensive Citizen and Community Science program to engage adults and children in its Leave No Trace in Every Park initiative. </a:t>
            </a:r>
            <a:r>
              <a:rPr lang="en-US" sz="1000"/>
              <a:t>Our Citizen and Community Science program allows volunteers the ability to contribute meaningfully to Leave No Trace in Every Park through data collection efforts. </a:t>
            </a:r>
            <a:endParaRPr sz="1000"/>
          </a:p>
          <a:p>
            <a:pPr indent="0" lvl="0" marL="0" marR="0" rtl="0" algn="l">
              <a:lnSpc>
                <a:spcPct val="117999"/>
              </a:lnSpc>
              <a:spcBef>
                <a:spcPts val="0"/>
              </a:spcBef>
              <a:spcAft>
                <a:spcPts val="0"/>
              </a:spcAft>
              <a:buSzPts val="2200"/>
              <a:buFont typeface="Arial"/>
              <a:buNone/>
            </a:pPr>
            <a:r>
              <a:t/>
            </a:r>
            <a:endParaRPr sz="1000"/>
          </a:p>
          <a:p>
            <a:pPr indent="0" lvl="0" marL="0" marR="0" rtl="0" algn="l">
              <a:lnSpc>
                <a:spcPct val="117999"/>
              </a:lnSpc>
              <a:spcBef>
                <a:spcPts val="0"/>
              </a:spcBef>
              <a:spcAft>
                <a:spcPts val="0"/>
              </a:spcAft>
              <a:buSzPts val="2200"/>
              <a:buFont typeface="Arial"/>
              <a:buNone/>
            </a:pPr>
            <a:r>
              <a:t/>
            </a:r>
            <a:endParaRPr sz="1000"/>
          </a:p>
          <a:p>
            <a:pPr indent="0" lvl="0" marL="0" marR="0" rtl="0" algn="l">
              <a:lnSpc>
                <a:spcPct val="117999"/>
              </a:lnSpc>
              <a:spcBef>
                <a:spcPts val="0"/>
              </a:spcBef>
              <a:spcAft>
                <a:spcPts val="0"/>
              </a:spcAft>
              <a:buSzPts val="2200"/>
              <a:buFont typeface="Arial"/>
              <a:buNone/>
            </a:pPr>
            <a:r>
              <a:t/>
            </a:r>
            <a:endParaRPr sz="2200"/>
          </a:p>
          <a:p>
            <a:pPr indent="0" lvl="0" marL="0" rtl="0" algn="l">
              <a:lnSpc>
                <a:spcPct val="117999"/>
              </a:lnSpc>
              <a:spcBef>
                <a:spcPts val="0"/>
              </a:spcBef>
              <a:spcAft>
                <a:spcPts val="0"/>
              </a:spcAft>
              <a:buSzPts val="1400"/>
              <a:buNone/>
            </a:pPr>
            <a:r>
              <a:t/>
            </a:r>
            <a:endParaRPr/>
          </a:p>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0" name="Google Shape;580;p3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t>We use training and education to support the Leave No Trace mission and ensure that all outdoor enthusiasts have the skills to leave places as good or better than they found them. </a:t>
            </a:r>
            <a:r>
              <a:rPr lang="en-US" sz="1000">
                <a:extLst>
                  <a:ext uri="http://customooxmlschemas.google.com/">
                    <go:slidesCustomData xmlns:go="http://customooxmlschemas.google.com/" textRoundtripDataId="18"/>
                  </a:ext>
                </a:extLst>
              </a:rPr>
              <a:t>Leave No Trace education comes in a variety of forms from 30 minute workshops to five day field courses, outreach at trailheads and festivals, as well as educational literature and guides. </a:t>
            </a:r>
            <a:endParaRPr sz="1000"/>
          </a:p>
          <a:p>
            <a:pPr indent="0" lvl="0" marL="0" rtl="0" algn="l">
              <a:lnSpc>
                <a:spcPct val="100000"/>
              </a:lnSpc>
              <a:spcBef>
                <a:spcPts val="300"/>
              </a:spcBef>
              <a:spcAft>
                <a:spcPts val="0"/>
              </a:spcAft>
              <a:buSzPts val="1400"/>
              <a:buNone/>
            </a:pPr>
            <a:r>
              <a:t/>
            </a:r>
            <a:endParaRPr sz="1000"/>
          </a:p>
          <a:p>
            <a:pPr indent="0" lvl="0" marL="0" rtl="0" algn="l">
              <a:lnSpc>
                <a:spcPct val="100000"/>
              </a:lnSpc>
              <a:spcBef>
                <a:spcPts val="300"/>
              </a:spcBef>
              <a:spcAft>
                <a:spcPts val="0"/>
              </a:spcAft>
              <a:buSzPts val="1400"/>
              <a:buNone/>
            </a:pPr>
            <a:r>
              <a:rPr lang="en-US" sz="1000"/>
              <a:t>In recent years, Leave No Trace was able to greatly expand virtual training opportunities. Regardless of where you are in the country, Leave No Trace can now offer virtual sessions to meet your group’s needs. </a:t>
            </a:r>
            <a:endParaRPr sz="10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7" name="Google Shape;587;p3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solidFill>
                  <a:schemeClr val="dk1"/>
                </a:solidFill>
              </a:rPr>
              <a:t>There are currently three tiers of Leave No Trace training that provide differing education levels.</a:t>
            </a:r>
            <a:endParaRPr sz="1000">
              <a:solidFill>
                <a:schemeClr val="dk1"/>
              </a:solidFill>
            </a:endParaRPr>
          </a:p>
          <a:p>
            <a:pPr indent="0" lvl="0" marL="0" rtl="0" algn="l">
              <a:lnSpc>
                <a:spcPct val="100000"/>
              </a:lnSpc>
              <a:spcBef>
                <a:spcPts val="300"/>
              </a:spcBef>
              <a:spcAft>
                <a:spcPts val="0"/>
              </a:spcAft>
              <a:buSzPts val="1400"/>
              <a:buNone/>
            </a:pPr>
            <a:r>
              <a:t/>
            </a:r>
            <a:endParaRPr sz="1000">
              <a:solidFill>
                <a:schemeClr val="dk1"/>
              </a:solidFill>
            </a:endParaRPr>
          </a:p>
          <a:p>
            <a:pPr indent="-292100" lvl="0" marL="457200" rtl="0" algn="l">
              <a:lnSpc>
                <a:spcPct val="100000"/>
              </a:lnSpc>
              <a:spcBef>
                <a:spcPts val="300"/>
              </a:spcBef>
              <a:spcAft>
                <a:spcPts val="0"/>
              </a:spcAft>
              <a:buClr>
                <a:schemeClr val="dk1"/>
              </a:buClr>
              <a:buSzPts val="1000"/>
              <a:buChar char="●"/>
            </a:pPr>
            <a:r>
              <a:rPr lang="en-US" sz="1000">
                <a:solidFill>
                  <a:schemeClr val="dk1"/>
                </a:solidFill>
              </a:rPr>
              <a:t>The first, and least intensive, is a workshop, which lasts 30 mins. to a full day and offers introductory Leave No Trace concepts designed for the general public. Millions have attended awareness workshops and they continue to be a popular way to get trained. Offerings exist in both virtual and in-person settings. </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lang="en-US" sz="1000">
                <a:solidFill>
                  <a:schemeClr val="dk1"/>
                </a:solidFill>
                <a:extLst>
                  <a:ext uri="http://customooxmlschemas.google.com/">
                    <go:slidesCustomData xmlns:go="http://customooxmlschemas.google.com/" textRoundtripDataId="19"/>
                  </a:ext>
                </a:extLst>
              </a:rPr>
              <a:t>The next option</a:t>
            </a:r>
            <a:r>
              <a:rPr lang="en-US" sz="1000">
                <a:solidFill>
                  <a:schemeClr val="dk1"/>
                </a:solidFill>
                <a:extLst>
                  <a:ext uri="http://customooxmlschemas.google.com/">
                    <go:slidesCustomData xmlns:go="http://customooxmlschemas.google.com/" textRoundtripDataId="20"/>
                  </a:ext>
                </a:extLst>
              </a:rPr>
              <a:t> is a 2-day Level 1 Instructor Course taught both in the field or online by Leave No Trace Level 2 Instructors across the country. The Level 1 Instructor Course results in a certification upon completion. Currently, there are over 50,000 Leave No Trace Level 1 Instructors worldwide. </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lang="en-US" sz="1000">
                <a:solidFill>
                  <a:schemeClr val="dk1"/>
                </a:solidFill>
              </a:rPr>
              <a:t>The comprehensive Leave No Trace Level 2 Instructor Course is a 5-day, field-based training designed specifically for educators or those interested in teaching Leave No Trace. </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lang="en-US" sz="1000">
                <a:solidFill>
                  <a:schemeClr val="dk1"/>
                </a:solidFill>
              </a:rPr>
              <a:t>Leave No Trace has 72 thousand Level 1 &amp; Level 2 Instructors deployed around the globe. In 2021, an additional 253 Level 2 Instructors (through 31 courses) and 1,598 Level 1 Instructors (through 290 courses) were trained.</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lang="en-US" sz="1000">
                <a:solidFill>
                  <a:schemeClr val="dk1"/>
                </a:solidFill>
              </a:rPr>
              <a:t>The Leave No Trace Skills Course is a 2-day course </a:t>
            </a:r>
            <a:r>
              <a:rPr lang="en-US" sz="1000">
                <a:solidFill>
                  <a:schemeClr val="dk1"/>
                </a:solidFill>
              </a:rPr>
              <a:t>focusing</a:t>
            </a:r>
            <a:r>
              <a:rPr lang="en-US" sz="1000">
                <a:solidFill>
                  <a:schemeClr val="dk1"/>
                </a:solidFill>
              </a:rPr>
              <a:t> on learning Leave No Trace practices. </a:t>
            </a:r>
            <a:r>
              <a:rPr lang="en-US" sz="1000">
                <a:solidFill>
                  <a:schemeClr val="dk1"/>
                </a:solidFill>
              </a:rPr>
              <a:t>Skills Courses prepare you to discuss the Leave No Trace principles with others and to practice low-impact skills and techniques on future endeavors.</a:t>
            </a:r>
            <a:endParaRPr sz="1000" strike="sngStrike">
              <a:solidFill>
                <a:schemeClr val="dk1"/>
              </a:solidFill>
            </a:endParaRPr>
          </a:p>
          <a:p>
            <a:pPr indent="0" lvl="0" marL="0" rtl="0" algn="l">
              <a:lnSpc>
                <a:spcPct val="100000"/>
              </a:lnSpc>
              <a:spcBef>
                <a:spcPts val="300"/>
              </a:spcBef>
              <a:spcAft>
                <a:spcPts val="0"/>
              </a:spcAft>
              <a:buSzPts val="1400"/>
              <a:buNone/>
            </a:pPr>
            <a:r>
              <a:t/>
            </a:r>
            <a:endParaRPr sz="100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2" name="Google Shape;592;p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00"/>
              </a:spcBef>
              <a:spcAft>
                <a:spcPts val="0"/>
              </a:spcAft>
              <a:buSzPts val="1400"/>
              <a:buNone/>
            </a:pPr>
            <a:r>
              <a:rPr lang="en-US" sz="1000"/>
              <a:t>If relevant to your audience, please include this slide:  </a:t>
            </a:r>
            <a:endParaRPr sz="1000"/>
          </a:p>
          <a:p>
            <a:pPr indent="0" lvl="0" marL="0" rtl="0" algn="l">
              <a:lnSpc>
                <a:spcPct val="100000"/>
              </a:lnSpc>
              <a:spcBef>
                <a:spcPts val="300"/>
              </a:spcBef>
              <a:spcAft>
                <a:spcPts val="0"/>
              </a:spcAft>
              <a:buSzPts val="1400"/>
              <a:buNone/>
            </a:pPr>
            <a:r>
              <a:rPr lang="en-US" sz="1000"/>
              <a:t>Partnerships with some of the country’s leading outdoor education institutions ensures that the Leave No Trace Level 2 Instructor Course is taught by and to a broad cross-section of people. </a:t>
            </a:r>
            <a:endParaRPr sz="1000"/>
          </a:p>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9" name="Google Shape;609;p4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400"/>
              <a:buNone/>
            </a:pPr>
            <a:r>
              <a:rPr lang="en-US" sz="1000"/>
              <a:t>A popular web-based option is taking our online 101 Course, which is designed to convey general Leave No Trace knowledge. Anyone age 12 or older can take the 101 Course, and those who complete it receive a certificate of completion.</a:t>
            </a:r>
            <a:endParaRPr sz="1000"/>
          </a:p>
          <a:p>
            <a:pPr indent="0" lvl="0" marL="0" rtl="0" algn="l">
              <a:lnSpc>
                <a:spcPct val="110000"/>
              </a:lnSpc>
              <a:spcBef>
                <a:spcPts val="200"/>
              </a:spcBef>
              <a:spcAft>
                <a:spcPts val="0"/>
              </a:spcAft>
              <a:buSzPts val="1400"/>
              <a:buNone/>
            </a:pPr>
            <a:r>
              <a:t/>
            </a:r>
            <a:endParaRPr sz="1000"/>
          </a:p>
          <a:p>
            <a:pPr indent="0" lvl="0" marL="0" rtl="0" algn="l">
              <a:lnSpc>
                <a:spcPct val="110000"/>
              </a:lnSpc>
              <a:spcBef>
                <a:spcPts val="200"/>
              </a:spcBef>
              <a:spcAft>
                <a:spcPts val="0"/>
              </a:spcAft>
              <a:buSzPts val="1400"/>
              <a:buNone/>
            </a:pPr>
            <a:r>
              <a:rPr lang="en-US" sz="1000">
                <a:extLst>
                  <a:ext uri="http://customooxmlschemas.google.com/">
                    <go:slidesCustomData xmlns:go="http://customooxmlschemas.google.com/" textRoundtripDataId="21"/>
                  </a:ext>
                </a:extLst>
              </a:rPr>
              <a:t>Another opportunity for existing Level 2 Instructors is an Online Level 2 Instructor Refresher Course, which ensures that Leave No Trace Level 2 Instructors are current on their knowledge. This online refresher takes about 90 minutes to complete and is required once every two years for Level 2 Instructors who teach Leave No Trace Level 1 Instructor and Skills Courses. </a:t>
            </a:r>
            <a:endParaRPr sz="1000"/>
          </a:p>
          <a:p>
            <a:pPr indent="0" lvl="0" marL="0" rtl="0" algn="l">
              <a:lnSpc>
                <a:spcPct val="110000"/>
              </a:lnSpc>
              <a:spcBef>
                <a:spcPts val="200"/>
              </a:spcBef>
              <a:spcAft>
                <a:spcPts val="0"/>
              </a:spcAft>
              <a:buSzPts val="1400"/>
              <a:buNone/>
            </a:pPr>
            <a:r>
              <a:t/>
            </a:r>
            <a:endParaRPr sz="1000"/>
          </a:p>
          <a:p>
            <a:pPr indent="0" lvl="0" marL="0" rtl="0" algn="l">
              <a:lnSpc>
                <a:spcPct val="110000"/>
              </a:lnSpc>
              <a:spcBef>
                <a:spcPts val="200"/>
              </a:spcBef>
              <a:spcAft>
                <a:spcPts val="0"/>
              </a:spcAft>
              <a:buSzPts val="1400"/>
              <a:buNone/>
            </a:pPr>
            <a:r>
              <a:rPr lang="en-US" sz="1000"/>
              <a:t>Additional courses include the online PEAK course for kids, a course for Outdoor Elopement Photographers, and a Zero Landfill Course.</a:t>
            </a:r>
            <a:endParaRPr sz="1000"/>
          </a:p>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0" name="Google Shape;620;p4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SzPts val="1800"/>
              <a:buNone/>
            </a:pPr>
            <a:r>
              <a:rPr lang="en-US" sz="1000">
                <a:solidFill>
                  <a:schemeClr val="dk1"/>
                </a:solidFill>
              </a:rPr>
              <a:t>Social media can excite and inspire people to get outside, and Leave No Trace sees social media as an opportunity to engage more people with Leave No Trace education.</a:t>
            </a:r>
            <a:endParaRPr sz="1000">
              <a:solidFill>
                <a:schemeClr val="dk1"/>
              </a:solidFill>
            </a:endParaRPr>
          </a:p>
          <a:p>
            <a:pPr indent="0" lvl="0" marL="0" rtl="0" algn="l">
              <a:lnSpc>
                <a:spcPct val="120000"/>
              </a:lnSpc>
              <a:spcBef>
                <a:spcPts val="0"/>
              </a:spcBef>
              <a:spcAft>
                <a:spcPts val="0"/>
              </a:spcAft>
              <a:buSzPts val="1800"/>
              <a:buNone/>
            </a:pPr>
            <a:r>
              <a:t/>
            </a:r>
            <a:endParaRPr sz="1000"/>
          </a:p>
          <a:p>
            <a:pPr indent="0" lvl="0" marL="0" rtl="0" algn="l">
              <a:lnSpc>
                <a:spcPct val="120000"/>
              </a:lnSpc>
              <a:spcBef>
                <a:spcPts val="0"/>
              </a:spcBef>
              <a:spcAft>
                <a:spcPts val="0"/>
              </a:spcAft>
              <a:buSzPts val="1800"/>
              <a:buNone/>
            </a:pPr>
            <a:r>
              <a:rPr lang="en-US" sz="1000"/>
              <a:t>Over recent years, social media and the outdoors has emerged as an important topic</a:t>
            </a:r>
            <a:r>
              <a:rPr lang="en-US" sz="1000">
                <a:extLst>
                  <a:ext uri="http://customooxmlschemas.google.com/">
                    <go:slidesCustomData xmlns:go="http://customooxmlschemas.google.com/" textRoundtripDataId="22"/>
                  </a:ext>
                </a:extLst>
              </a:rPr>
              <a:t> for Leave No Trace to provide guidance for</a:t>
            </a:r>
            <a:r>
              <a:rPr lang="en-US" sz="1000"/>
              <a:t>. We have comprehensive guidance for Leave No Trace and social media that is available on the website. Specifically geotagging in the outdoors has gotten much attention recently. </a:t>
            </a:r>
            <a:endParaRPr sz="1000"/>
          </a:p>
          <a:p>
            <a:pPr indent="0" lvl="0" marL="0" rtl="0" algn="l">
              <a:lnSpc>
                <a:spcPct val="117999"/>
              </a:lnSpc>
              <a:spcBef>
                <a:spcPts val="0"/>
              </a:spcBef>
              <a:spcAft>
                <a:spcPts val="0"/>
              </a:spcAft>
              <a:buSzPts val="1400"/>
              <a:buNone/>
            </a:pPr>
            <a:r>
              <a:t/>
            </a:r>
            <a:endParaRPr sz="1000"/>
          </a:p>
          <a:p>
            <a:pPr indent="0" lvl="0" marL="0" rtl="0" algn="l">
              <a:lnSpc>
                <a:spcPct val="117999"/>
              </a:lnSpc>
              <a:spcBef>
                <a:spcPts val="0"/>
              </a:spcBef>
              <a:spcAft>
                <a:spcPts val="0"/>
              </a:spcAft>
              <a:buSzPts val="1400"/>
              <a:buNone/>
            </a:pPr>
            <a:r>
              <a:rPr lang="en-US" sz="1000"/>
              <a:t>The bullets in the slide provide key takeaways from the social media guidelines. </a:t>
            </a:r>
            <a:endParaRPr sz="1000"/>
          </a:p>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3" name="Google Shape;633;p4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t>Learn Something:</a:t>
            </a:r>
            <a:endParaRPr sz="1000"/>
          </a:p>
          <a:p>
            <a:pPr indent="-114300" lvl="0" marL="114300" rtl="0" algn="l">
              <a:lnSpc>
                <a:spcPct val="100000"/>
              </a:lnSpc>
              <a:spcBef>
                <a:spcPts val="400"/>
              </a:spcBef>
              <a:spcAft>
                <a:spcPts val="0"/>
              </a:spcAft>
              <a:buSzPts val="1000"/>
              <a:buFont typeface="Arial"/>
              <a:buChar char="•"/>
            </a:pPr>
            <a:r>
              <a:rPr lang="en-US" sz="1000"/>
              <a:t>Take advantage of the organization’s broad selection of skills videos on our YouTube Channel</a:t>
            </a:r>
            <a:endParaRPr sz="1000"/>
          </a:p>
          <a:p>
            <a:pPr indent="-114300" lvl="0" marL="114300" rtl="0" algn="l">
              <a:lnSpc>
                <a:spcPct val="100000"/>
              </a:lnSpc>
              <a:spcBef>
                <a:spcPts val="400"/>
              </a:spcBef>
              <a:spcAft>
                <a:spcPts val="0"/>
              </a:spcAft>
              <a:buSzPts val="1000"/>
              <a:buFont typeface="Arial"/>
              <a:buChar char="•"/>
            </a:pPr>
            <a:r>
              <a:rPr lang="en-US" sz="1000">
                <a:extLst>
                  <a:ext uri="http://customooxmlschemas.google.com/">
                    <go:slidesCustomData xmlns:go="http://customooxmlschemas.google.com/" textRoundtripDataId="23"/>
                  </a:ext>
                </a:extLst>
              </a:rPr>
              <a:t>Read the Leave No Trace Skills &amp; Ethics </a:t>
            </a:r>
            <a:r>
              <a:rPr lang="en-US" sz="1000"/>
              <a:t>Guide</a:t>
            </a:r>
            <a:r>
              <a:rPr lang="en-US" sz="1000"/>
              <a:t>: a short booklet that takes you through Leave No Trace for various ecosystems and outdoor activities</a:t>
            </a:r>
            <a:endParaRPr sz="1000"/>
          </a:p>
          <a:p>
            <a:pPr indent="-114300" lvl="0" marL="114300" rtl="0" algn="l">
              <a:lnSpc>
                <a:spcPct val="100000"/>
              </a:lnSpc>
              <a:spcBef>
                <a:spcPts val="400"/>
              </a:spcBef>
              <a:spcAft>
                <a:spcPts val="0"/>
              </a:spcAft>
              <a:buSzPts val="1000"/>
              <a:buFont typeface="Arial"/>
              <a:buChar char="•"/>
            </a:pPr>
            <a:r>
              <a:rPr lang="en-US" sz="1000"/>
              <a:t>Taking one of the instructor or recreational courses</a:t>
            </a:r>
            <a:endParaRPr sz="1000"/>
          </a:p>
          <a:p>
            <a:pPr indent="-63500" lvl="0" marL="114300" rtl="0" algn="l">
              <a:lnSpc>
                <a:spcPct val="100000"/>
              </a:lnSpc>
              <a:spcBef>
                <a:spcPts val="400"/>
              </a:spcBef>
              <a:spcAft>
                <a:spcPts val="0"/>
              </a:spcAft>
              <a:buSzPts val="1000"/>
              <a:buFont typeface="Arial"/>
              <a:buChar char="•"/>
            </a:pPr>
            <a:r>
              <a:rPr lang="en-US" sz="1000"/>
              <a:t>Taking the online 101 Course</a:t>
            </a:r>
            <a:endParaRPr sz="1000"/>
          </a:p>
          <a:p>
            <a:pPr indent="0" lvl="0" marL="0" rtl="0" algn="l">
              <a:lnSpc>
                <a:spcPct val="117999"/>
              </a:lnSpc>
              <a:spcBef>
                <a:spcPts val="0"/>
              </a:spcBef>
              <a:spcAft>
                <a:spcPts val="0"/>
              </a:spcAft>
              <a:buSzPts val="1400"/>
              <a:buNone/>
            </a:pPr>
            <a:r>
              <a:t/>
            </a:r>
            <a:endParaRPr sz="1000"/>
          </a:p>
          <a:p>
            <a:pPr indent="0" lvl="0" marL="0" rtl="0" algn="l">
              <a:lnSpc>
                <a:spcPct val="117999"/>
              </a:lnSpc>
              <a:spcBef>
                <a:spcPts val="0"/>
              </a:spcBef>
              <a:spcAft>
                <a:spcPts val="0"/>
              </a:spcAft>
              <a:buSzPts val="1400"/>
              <a:buNone/>
            </a:pPr>
            <a:r>
              <a:t/>
            </a:r>
            <a:endParaRPr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3" name="Google Shape;213;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Clr>
                <a:schemeClr val="dk1"/>
              </a:buClr>
              <a:buSzPts val="1400"/>
              <a:buFont typeface="Arial"/>
              <a:buNone/>
            </a:pPr>
            <a:r>
              <a:rPr lang="en-US" sz="1000">
                <a:solidFill>
                  <a:schemeClr val="dk1"/>
                </a:solidFill>
              </a:rPr>
              <a:t>People enjoy the outdoors in more ways than ever before. We explore on foot, by boat, on bikes, on handcycles, with our friends, with kids and more. We explore in places that range from city parks to national parks and </a:t>
            </a:r>
            <a:r>
              <a:rPr lang="en-US" sz="1000">
                <a:solidFill>
                  <a:schemeClr val="dk1"/>
                </a:solidFill>
                <a:extLst>
                  <a:ext uri="http://customooxmlschemas.google.com/">
                    <go:slidesCustomData xmlns:go="http://customooxmlschemas.google.com/" textRoundtripDataId="4"/>
                  </a:ext>
                </a:extLst>
              </a:rPr>
              <a:t>even our own backyards.</a:t>
            </a:r>
            <a:endParaRPr sz="1000">
              <a:solidFill>
                <a:schemeClr val="dk1"/>
              </a:solidFill>
            </a:endParaRPr>
          </a:p>
          <a:p>
            <a:pPr indent="0" lvl="0" marL="0" rtl="0" algn="l">
              <a:lnSpc>
                <a:spcPct val="117999"/>
              </a:lnSpc>
              <a:spcBef>
                <a:spcPts val="0"/>
              </a:spcBef>
              <a:spcAft>
                <a:spcPts val="0"/>
              </a:spcAft>
              <a:buClr>
                <a:schemeClr val="dk1"/>
              </a:buClr>
              <a:buSzPts val="1400"/>
              <a:buFont typeface="Arial"/>
              <a:buNone/>
            </a:pPr>
            <a:r>
              <a:t/>
            </a:r>
            <a:endParaRPr sz="1000">
              <a:solidFill>
                <a:schemeClr val="dk1"/>
              </a:solidFill>
            </a:endParaRPr>
          </a:p>
          <a:p>
            <a:pPr indent="0" lvl="0" marL="0" rtl="0" algn="l">
              <a:lnSpc>
                <a:spcPct val="117999"/>
              </a:lnSpc>
              <a:spcBef>
                <a:spcPts val="0"/>
              </a:spcBef>
              <a:spcAft>
                <a:spcPts val="0"/>
              </a:spcAft>
              <a:buClr>
                <a:schemeClr val="dk1"/>
              </a:buClr>
              <a:buSzPts val="1400"/>
              <a:buFont typeface="Arial"/>
              <a:buNone/>
            </a:pPr>
            <a:r>
              <a:rPr lang="en-US" sz="1000">
                <a:solidFill>
                  <a:schemeClr val="dk1"/>
                </a:solidFill>
                <a:extLst>
                  <a:ext uri="http://customooxmlschemas.google.com/">
                    <go:slidesCustomData xmlns:go="http://customooxmlschemas.google.com/" textRoundtripDataId="5"/>
                  </a:ext>
                </a:extLst>
              </a:rPr>
              <a:t>Leave No Trace is a national </a:t>
            </a:r>
            <a:r>
              <a:rPr lang="en-US" sz="1000">
                <a:solidFill>
                  <a:schemeClr val="dk1"/>
                </a:solidFill>
              </a:rPr>
              <a:t>as well as international organization. Using the power of science, education and people</a:t>
            </a:r>
            <a:r>
              <a:rPr lang="en-US" sz="1000">
                <a:solidFill>
                  <a:schemeClr val="dk1"/>
                </a:solidFill>
                <a:extLst>
                  <a:ext uri="http://customooxmlschemas.google.com/">
                    <go:slidesCustomData xmlns:go="http://customooxmlschemas.google.com/" textRoundtripDataId="6"/>
                  </a:ext>
                </a:extLst>
              </a:rPr>
              <a:t>, Leave No Trace is a nonprofit organization </a:t>
            </a:r>
            <a:r>
              <a:rPr lang="en-US" sz="1000">
                <a:solidFill>
                  <a:schemeClr val="dk1"/>
                </a:solidFill>
              </a:rPr>
              <a:t>on a mission to ensure a sustainable future for the outdoors and the planet.  </a:t>
            </a:r>
            <a:endParaRPr sz="1000">
              <a:solidFill>
                <a:schemeClr val="dk1"/>
              </a:solidFill>
            </a:endParaRPr>
          </a:p>
          <a:p>
            <a:pPr indent="0" lvl="0" marL="0" rtl="0" algn="l">
              <a:lnSpc>
                <a:spcPct val="117999"/>
              </a:lnSpc>
              <a:spcBef>
                <a:spcPts val="0"/>
              </a:spcBef>
              <a:spcAft>
                <a:spcPts val="0"/>
              </a:spcAft>
              <a:buClr>
                <a:schemeClr val="dk1"/>
              </a:buClr>
              <a:buSzPts val="1400"/>
              <a:buFont typeface="Arial"/>
              <a:buNone/>
            </a:pPr>
            <a:r>
              <a:t/>
            </a:r>
            <a:endParaRPr sz="1000">
              <a:solidFill>
                <a:schemeClr val="dk1"/>
              </a:solidFill>
            </a:endParaRPr>
          </a:p>
          <a:p>
            <a:pPr indent="0" lvl="0" marL="0" rtl="0" algn="l">
              <a:lnSpc>
                <a:spcPct val="117999"/>
              </a:lnSpc>
              <a:spcBef>
                <a:spcPts val="0"/>
              </a:spcBef>
              <a:spcAft>
                <a:spcPts val="0"/>
              </a:spcAft>
              <a:buClr>
                <a:schemeClr val="dk1"/>
              </a:buClr>
              <a:buSzPts val="1400"/>
              <a:buFont typeface="Arial"/>
              <a:buNone/>
            </a:pPr>
            <a:r>
              <a:rPr lang="en-US" sz="1000">
                <a:solidFill>
                  <a:schemeClr val="dk1"/>
                </a:solidFill>
              </a:rPr>
              <a:t>Leave No Trace accomplishes this mission by delivering cutting-edge education, and training programs to millions of people across the country every year.</a:t>
            </a:r>
            <a:endParaRPr sz="1000">
              <a:solidFill>
                <a:schemeClr val="dk1"/>
              </a:solidFill>
            </a:endParaRPr>
          </a:p>
          <a:p>
            <a:pPr indent="0" lvl="0" marL="0" rtl="0" algn="l">
              <a:lnSpc>
                <a:spcPct val="117999"/>
              </a:lnSpc>
              <a:spcBef>
                <a:spcPts val="0"/>
              </a:spcBef>
              <a:spcAft>
                <a:spcPts val="0"/>
              </a:spcAft>
              <a:buClr>
                <a:schemeClr val="dk1"/>
              </a:buClr>
              <a:buSzPts val="1400"/>
              <a:buFont typeface="Arial"/>
              <a:buNone/>
            </a:pPr>
            <a:r>
              <a:t/>
            </a:r>
            <a:endParaRPr sz="1000">
              <a:solidFill>
                <a:schemeClr val="dk1"/>
              </a:solidFill>
            </a:endParaRPr>
          </a:p>
          <a:p>
            <a:pPr indent="0" lvl="0" marL="0" rtl="0" algn="l">
              <a:lnSpc>
                <a:spcPct val="117999"/>
              </a:lnSpc>
              <a:spcBef>
                <a:spcPts val="0"/>
              </a:spcBef>
              <a:spcAft>
                <a:spcPts val="0"/>
              </a:spcAft>
              <a:buClr>
                <a:schemeClr val="dk1"/>
              </a:buClr>
              <a:buSzPts val="1400"/>
              <a:buFont typeface="Arial"/>
              <a:buNone/>
            </a:pPr>
            <a:r>
              <a:rPr lang="en-US" sz="1000">
                <a:solidFill>
                  <a:schemeClr val="dk1"/>
                </a:solidFill>
              </a:rPr>
              <a:t>Then introduce yourselves: </a:t>
            </a:r>
            <a:endParaRPr sz="1000">
              <a:solidFill>
                <a:schemeClr val="dk1"/>
              </a:solidFill>
            </a:endParaRPr>
          </a:p>
          <a:p>
            <a:pPr indent="0" lvl="0" marL="0" rtl="0" algn="l">
              <a:lnSpc>
                <a:spcPct val="117999"/>
              </a:lnSpc>
              <a:spcBef>
                <a:spcPts val="0"/>
              </a:spcBef>
              <a:spcAft>
                <a:spcPts val="0"/>
              </a:spcAft>
              <a:buClr>
                <a:schemeClr val="dk1"/>
              </a:buClr>
              <a:buSzPts val="1400"/>
              <a:buFont typeface="Arial"/>
              <a:buNone/>
            </a:pPr>
            <a:r>
              <a:t/>
            </a:r>
            <a:endParaRPr sz="1000">
              <a:solidFill>
                <a:schemeClr val="dk1"/>
              </a:solidFill>
            </a:endParaRPr>
          </a:p>
          <a:p>
            <a:pPr indent="0" lvl="0" marL="0" rtl="0" algn="l">
              <a:lnSpc>
                <a:spcPct val="117999"/>
              </a:lnSpc>
              <a:spcBef>
                <a:spcPts val="0"/>
              </a:spcBef>
              <a:spcAft>
                <a:spcPts val="0"/>
              </a:spcAft>
              <a:buClr>
                <a:schemeClr val="dk1"/>
              </a:buClr>
              <a:buSzPts val="1400"/>
              <a:buFont typeface="Arial"/>
              <a:buNone/>
            </a:pPr>
            <a:r>
              <a:rPr lang="en-US" sz="1000">
                <a:solidFill>
                  <a:schemeClr val="dk1"/>
                </a:solidFill>
              </a:rPr>
              <a:t>If Traveling Teams—we are a Subaru/Leave No Trace Traveling Team, a mobile education team that is part of the Leave No Trace organization. </a:t>
            </a:r>
            <a:endParaRPr sz="1000">
              <a:solidFill>
                <a:schemeClr val="dk1"/>
              </a:solidFill>
            </a:endParaRPr>
          </a:p>
          <a:p>
            <a:pPr indent="0" lvl="0" marL="0" rtl="0" algn="l">
              <a:lnSpc>
                <a:spcPct val="117999"/>
              </a:lnSpc>
              <a:spcBef>
                <a:spcPts val="0"/>
              </a:spcBef>
              <a:spcAft>
                <a:spcPts val="0"/>
              </a:spcAft>
              <a:buClr>
                <a:schemeClr val="dk1"/>
              </a:buClr>
              <a:buSzPts val="1000"/>
              <a:buFont typeface="Calibri"/>
              <a:buNone/>
            </a:pPr>
            <a:r>
              <a:rPr lang="en-US" sz="1000">
                <a:solidFill>
                  <a:schemeClr val="dk1"/>
                </a:solidFill>
              </a:rPr>
              <a:t>If Staff/State Advocate/Volunteer: Introduce yourself and your role with the organization</a:t>
            </a:r>
            <a:endParaRPr sz="1000">
              <a:solidFill>
                <a:schemeClr val="dk1"/>
              </a:solidFill>
            </a:endParaRPr>
          </a:p>
          <a:p>
            <a:pPr indent="0" lvl="0" marL="0" rtl="0" algn="l">
              <a:lnSpc>
                <a:spcPct val="117999"/>
              </a:lnSpc>
              <a:spcBef>
                <a:spcPts val="0"/>
              </a:spcBef>
              <a:spcAft>
                <a:spcPts val="0"/>
              </a:spcAft>
              <a:buClr>
                <a:schemeClr val="dk1"/>
              </a:buClr>
              <a:buSzPts val="14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“Leave No Trace knows that everyone’s relationship to the outdoors is personal and unique. We believe Leave No Trace and the outdoors are for all, and in order for these truly to be spaces for all, we are committed to diversity, equity, and inclusion as core values.”</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US" sz="1000">
                <a:solidFill>
                  <a:schemeClr val="dk1"/>
                </a:solidFill>
              </a:rPr>
              <a:t>Land Acknowledgment statement</a:t>
            </a:r>
            <a:r>
              <a:rPr lang="en-US" sz="1000">
                <a:solidFill>
                  <a:schemeClr val="dk1"/>
                </a:solidFill>
              </a:rPr>
              <a:t>: We want to acknowledge the indigenous communities and tribes whose ancestral land we recreate on. This area is the ancestral land of the ______, ______, ______,  and _______ Nations. Our intention in this acknowledgement is to honor cultural ways of stewarding the land, practiced from immemorial to this day.”</a:t>
            </a:r>
            <a:endParaRPr i="1" sz="1000">
              <a:solidFill>
                <a:schemeClr val="dk1"/>
              </a:solidFill>
            </a:endParaRPr>
          </a:p>
          <a:p>
            <a:pPr indent="0" lvl="0" marL="0" rtl="0" algn="l">
              <a:lnSpc>
                <a:spcPct val="117999"/>
              </a:lnSpc>
              <a:spcBef>
                <a:spcPts val="0"/>
              </a:spcBef>
              <a:spcAft>
                <a:spcPts val="0"/>
              </a:spcAft>
              <a:buClr>
                <a:schemeClr val="dk1"/>
              </a:buClr>
              <a:buSzPts val="1400"/>
              <a:buFont typeface="Arial"/>
              <a:buNone/>
            </a:pPr>
            <a:r>
              <a:t/>
            </a:r>
            <a:endParaRPr sz="1000">
              <a:solidFill>
                <a:schemeClr val="dk1"/>
              </a:solidFill>
            </a:endParaRPr>
          </a:p>
          <a:p>
            <a:pPr indent="0" lvl="0" marL="0" rtl="0" algn="l">
              <a:lnSpc>
                <a:spcPct val="117999"/>
              </a:lnSpc>
              <a:spcBef>
                <a:spcPts val="0"/>
              </a:spcBef>
              <a:spcAft>
                <a:spcPts val="0"/>
              </a:spcAft>
              <a:buClr>
                <a:schemeClr val="dk1"/>
              </a:buClr>
              <a:buSzPts val="1400"/>
              <a:buFont typeface="Arial"/>
              <a:buNone/>
            </a:pPr>
            <a:r>
              <a:rPr lang="en-US" sz="1000">
                <a:solidFill>
                  <a:schemeClr val="dk1"/>
                </a:solidFill>
              </a:rPr>
              <a:t>We like to tell everyone: IT’S YOUR NATURE. The natural world is for all of us, and it it up to us, collectively to protect it.</a:t>
            </a:r>
            <a:endParaRPr sz="10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3" name="Google Shape;643;p4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400"/>
              <a:buNone/>
            </a:pPr>
            <a:r>
              <a:rPr lang="en-US" sz="1000"/>
              <a:t>Share Leave No Trace, even a simple principle, with other people when you’re enjoying the outdoors. </a:t>
            </a:r>
            <a:endParaRPr sz="1000"/>
          </a:p>
          <a:p>
            <a:pPr indent="-292100" lvl="0" marL="457200" rtl="0" algn="l">
              <a:lnSpc>
                <a:spcPct val="100000"/>
              </a:lnSpc>
              <a:spcBef>
                <a:spcPts val="400"/>
              </a:spcBef>
              <a:spcAft>
                <a:spcPts val="0"/>
              </a:spcAft>
              <a:buSzPts val="1000"/>
              <a:buChar char="●"/>
            </a:pPr>
            <a:r>
              <a:rPr lang="en-US" sz="1000"/>
              <a:t>Contact your Leave No Trace State Advocate to learn about</a:t>
            </a:r>
            <a:r>
              <a:rPr lang="en-US" sz="1000">
                <a:extLst>
                  <a:ext uri="http://customooxmlschemas.google.com/">
                    <go:slidesCustomData xmlns:go="http://customooxmlschemas.google.com/" textRoundtripDataId="24"/>
                  </a:ext>
                </a:extLst>
              </a:rPr>
              <a:t> opportunities to get involved with Leave No Trace efforts in your community! </a:t>
            </a:r>
            <a:endParaRPr sz="1000"/>
          </a:p>
          <a:p>
            <a:pPr indent="-292100" lvl="0" marL="457200" rtl="0" algn="l">
              <a:lnSpc>
                <a:spcPct val="100000"/>
              </a:lnSpc>
              <a:spcBef>
                <a:spcPts val="0"/>
              </a:spcBef>
              <a:spcAft>
                <a:spcPts val="0"/>
              </a:spcAft>
              <a:buClr>
                <a:schemeClr val="dk1"/>
              </a:buClr>
              <a:buSzPts val="1000"/>
              <a:buChar char="●"/>
            </a:pPr>
            <a:r>
              <a:rPr lang="en-US" sz="1000">
                <a:solidFill>
                  <a:schemeClr val="dk1"/>
                </a:solidFill>
              </a:rPr>
              <a:t>Introduce a kid to Leave No Trace through PEAK online</a:t>
            </a:r>
            <a:endParaRPr sz="1000">
              <a:solidFill>
                <a:schemeClr val="dk1"/>
              </a:solidFill>
            </a:endParaRPr>
          </a:p>
          <a:p>
            <a:pPr indent="-292100" lvl="0" marL="457200" rtl="0" algn="l">
              <a:lnSpc>
                <a:spcPct val="100000"/>
              </a:lnSpc>
              <a:spcBef>
                <a:spcPts val="0"/>
              </a:spcBef>
              <a:spcAft>
                <a:spcPts val="0"/>
              </a:spcAft>
              <a:buClr>
                <a:schemeClr val="dk1"/>
              </a:buClr>
              <a:buSzPts val="1000"/>
              <a:buChar char="●"/>
            </a:pPr>
            <a:r>
              <a:rPr lang="en-US" sz="1000">
                <a:solidFill>
                  <a:schemeClr val="dk1"/>
                </a:solidFill>
              </a:rPr>
              <a:t>Contact Leave No Trace and become a Citizen Scientist to get involved with Leave No Trace monitoring in your area</a:t>
            </a:r>
            <a:endParaRPr sz="1000"/>
          </a:p>
          <a:p>
            <a:pPr indent="-292100" lvl="0" marL="457200" rtl="0" algn="l">
              <a:lnSpc>
                <a:spcPct val="100000"/>
              </a:lnSpc>
              <a:spcBef>
                <a:spcPts val="0"/>
              </a:spcBef>
              <a:spcAft>
                <a:spcPts val="0"/>
              </a:spcAft>
              <a:buSzPts val="1000"/>
              <a:buChar char="●"/>
            </a:pPr>
            <a:r>
              <a:rPr lang="en-US" sz="1000"/>
              <a:t>Forward Leave No Trace videos from YouTube, educational blogs and more. </a:t>
            </a:r>
            <a:endParaRPr sz="1000"/>
          </a:p>
          <a:p>
            <a:pPr indent="-292100" lvl="0" marL="457200" marR="0" rtl="0" algn="l">
              <a:lnSpc>
                <a:spcPct val="100000"/>
              </a:lnSpc>
              <a:spcBef>
                <a:spcPts val="0"/>
              </a:spcBef>
              <a:spcAft>
                <a:spcPts val="0"/>
              </a:spcAft>
              <a:buSzPts val="1000"/>
              <a:buChar char="●"/>
            </a:pPr>
            <a:r>
              <a:rPr lang="en-US" sz="1000"/>
              <a:t>Take, learn and share on social all of the great resources in our Free Social Media Toolkit which you can find on our website.</a:t>
            </a:r>
            <a:endParaRPr sz="1000"/>
          </a:p>
          <a:p>
            <a:pPr indent="-292100" lvl="0" marL="457200" marR="0" rtl="0" algn="l">
              <a:lnSpc>
                <a:spcPct val="100000"/>
              </a:lnSpc>
              <a:spcBef>
                <a:spcPts val="0"/>
              </a:spcBef>
              <a:spcAft>
                <a:spcPts val="0"/>
              </a:spcAft>
              <a:buSzPts val="1000"/>
              <a:buChar char="●"/>
            </a:pPr>
            <a:r>
              <a:rPr lang="en-US" sz="1000"/>
              <a:t>Organize a clean up at your favorite outdoor area and share Leave No Trace education on the way.</a:t>
            </a:r>
            <a:endParaRPr sz="1000"/>
          </a:p>
          <a:p>
            <a:pPr indent="0" lvl="0" marL="171450" rtl="0" algn="l">
              <a:lnSpc>
                <a:spcPct val="100000"/>
              </a:lnSpc>
              <a:spcBef>
                <a:spcPts val="400"/>
              </a:spcBef>
              <a:spcAft>
                <a:spcPts val="0"/>
              </a:spcAft>
              <a:buSzPts val="4800"/>
              <a:buFont typeface="Arial"/>
              <a:buNone/>
            </a:pPr>
            <a:r>
              <a:t/>
            </a:r>
            <a:endParaRPr sz="1000"/>
          </a:p>
          <a:p>
            <a:pPr indent="0" lvl="0" marL="0" rtl="0" algn="l">
              <a:lnSpc>
                <a:spcPct val="100000"/>
              </a:lnSpc>
              <a:spcBef>
                <a:spcPts val="400"/>
              </a:spcBef>
              <a:spcAft>
                <a:spcPts val="0"/>
              </a:spcAft>
              <a:buSzPts val="1400"/>
              <a:buNone/>
            </a:pPr>
            <a:r>
              <a:rPr lang="en-US" sz="1000"/>
              <a:t>It’s so easy.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3" name="Google Shape;653;p4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t>Easy ways to get involved where you are:</a:t>
            </a:r>
            <a:endParaRPr sz="1000"/>
          </a:p>
          <a:p>
            <a:pPr indent="0" lvl="0" marL="0" rtl="0" algn="l">
              <a:lnSpc>
                <a:spcPct val="100000"/>
              </a:lnSpc>
              <a:spcBef>
                <a:spcPts val="400"/>
              </a:spcBef>
              <a:spcAft>
                <a:spcPts val="0"/>
              </a:spcAft>
              <a:buSzPts val="1400"/>
              <a:buNone/>
            </a:pPr>
            <a:r>
              <a:t/>
            </a:r>
            <a:endParaRPr sz="1000"/>
          </a:p>
          <a:p>
            <a:pPr indent="-114300" lvl="0" marL="114300" rtl="0" algn="l">
              <a:lnSpc>
                <a:spcPct val="100000"/>
              </a:lnSpc>
              <a:spcBef>
                <a:spcPts val="400"/>
              </a:spcBef>
              <a:spcAft>
                <a:spcPts val="0"/>
              </a:spcAft>
              <a:buSzPts val="1000"/>
              <a:buFont typeface="Arial"/>
              <a:buChar char="•"/>
            </a:pPr>
            <a:r>
              <a:rPr lang="en-US" sz="1000"/>
              <a:t>Join the movement as a member: supporting what you care about, and be in the know about the latest science, research, and skills. </a:t>
            </a:r>
            <a:endParaRPr sz="1000"/>
          </a:p>
          <a:p>
            <a:pPr indent="-114300" lvl="0" marL="114300" rtl="0" algn="l">
              <a:lnSpc>
                <a:spcPct val="100000"/>
              </a:lnSpc>
              <a:spcBef>
                <a:spcPts val="400"/>
              </a:spcBef>
              <a:spcAft>
                <a:spcPts val="0"/>
              </a:spcAft>
              <a:buSzPts val="1000"/>
              <a:buFont typeface="Arial"/>
              <a:buChar char="•"/>
            </a:pPr>
            <a:r>
              <a:rPr lang="en-US" sz="1000"/>
              <a:t>Encourage your organization or company to become an official partner of Leave No Trace. Any group can get involved and p</a:t>
            </a:r>
            <a:r>
              <a:rPr lang="en-US" sz="1000">
                <a:extLst>
                  <a:ext uri="http://customooxmlschemas.google.com/">
                    <go:slidesCustomData xmlns:go="http://customooxmlschemas.google.com/" textRoundtripDataId="25"/>
                  </a:ext>
                </a:extLst>
              </a:rPr>
              <a:t>lay an important role in sharing the Leave No Trace message!</a:t>
            </a:r>
            <a:endParaRPr sz="1000"/>
          </a:p>
          <a:p>
            <a:pPr indent="-114300" lvl="0" marL="114300" rtl="0" algn="l">
              <a:lnSpc>
                <a:spcPct val="100000"/>
              </a:lnSpc>
              <a:spcBef>
                <a:spcPts val="400"/>
              </a:spcBef>
              <a:spcAft>
                <a:spcPts val="0"/>
              </a:spcAft>
              <a:buSzPts val="1000"/>
              <a:buFont typeface="Arial"/>
              <a:buChar char="•"/>
            </a:pPr>
            <a:r>
              <a:rPr lang="en-US" sz="1000">
                <a:extLst>
                  <a:ext uri="http://customooxmlschemas.google.com/">
                    <go:slidesCustomData xmlns:go="http://customooxmlschemas.google.com/" textRoundtripDataId="26"/>
                  </a:ext>
                </a:extLst>
              </a:rPr>
              <a:t>Join 330K+ strong, active, engaged social media family: Instagram, TikTok, Facebook, Twitter</a:t>
            </a:r>
            <a:r>
              <a:rPr lang="en-US" sz="1000"/>
              <a:t>, LinkedIn</a:t>
            </a:r>
            <a:endParaRPr sz="1000"/>
          </a:p>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3" name="Google Shape;663;p4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000"/>
              <a:t>Remember: It’s your nature so Leave No Trace.</a:t>
            </a:r>
            <a:endParaRPr sz="1000"/>
          </a:p>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6" name="Google Shape;226;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000">
                <a:solidFill>
                  <a:schemeClr val="dk1"/>
                </a:solidFill>
              </a:rPr>
              <a:t>You can be on the forefront of changing this (the impacts)—the trashed parks and damaged trails, the impacts of fire, polluted waterways and serious wildlife issues. Now, more than ever, your role is critical.</a:t>
            </a:r>
            <a:endParaRPr sz="1000">
              <a:solidFill>
                <a:schemeClr val="dk1"/>
              </a:solidFill>
            </a:endParaRPr>
          </a:p>
          <a:p>
            <a:pPr indent="0" lvl="0" marL="0" rtl="0" algn="l">
              <a:lnSpc>
                <a:spcPct val="100000"/>
              </a:lnSpc>
              <a:spcBef>
                <a:spcPts val="0"/>
              </a:spcBef>
              <a:spcAft>
                <a:spcPts val="0"/>
              </a:spcAft>
              <a:buSzPts val="1400"/>
              <a:buNone/>
            </a:pPr>
            <a:r>
              <a:t/>
            </a:r>
            <a:endParaRPr sz="1000">
              <a:solidFill>
                <a:schemeClr val="dk1"/>
              </a:solidFill>
            </a:endParaRPr>
          </a:p>
          <a:p>
            <a:pPr indent="0" lvl="0" marL="0" rtl="0" algn="l">
              <a:lnSpc>
                <a:spcPct val="100000"/>
              </a:lnSpc>
              <a:spcBef>
                <a:spcPts val="400"/>
              </a:spcBef>
              <a:spcAft>
                <a:spcPts val="0"/>
              </a:spcAft>
              <a:buSzPts val="1400"/>
              <a:buNone/>
            </a:pPr>
            <a:r>
              <a:rPr lang="en-US" sz="1000">
                <a:solidFill>
                  <a:schemeClr val="dk1"/>
                </a:solidFill>
                <a:extLst>
                  <a:ext uri="http://customooxmlschemas.google.com/">
                    <go:slidesCustomData xmlns:go="http://customooxmlschemas.google.com/" textRoundtripDataId="7"/>
                  </a:ext>
                </a:extLst>
              </a:rPr>
              <a:t>Leave No Trace provides the foundation and framework necessary for making good decisions when you’re outside, now and well into the future.</a:t>
            </a:r>
            <a:r>
              <a:rPr lang="en-US" sz="1000">
                <a:solidFill>
                  <a:schemeClr val="dk1"/>
                </a:solidFill>
                <a:extLst>
                  <a:ext uri="http://customooxmlschemas.google.com/">
                    <go:slidesCustomData xmlns:go="http://customooxmlschemas.google.com/" textRoundtripDataId="8"/>
                  </a:ext>
                </a:extLst>
              </a:rPr>
              <a:t> </a:t>
            </a:r>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7" name="Google Shape;237;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000"/>
              <a:t>What began as a call to preserve wilderness areas has evolved into a global, daily commitment for all people to embrace a Leave No Trace ethic. We accomplish this work using three pillars: </a:t>
            </a:r>
            <a:endParaRPr sz="1000"/>
          </a:p>
          <a:p>
            <a:pPr indent="0" lvl="0" marL="0" rtl="0" algn="l">
              <a:lnSpc>
                <a:spcPct val="117999"/>
              </a:lnSpc>
              <a:spcBef>
                <a:spcPts val="0"/>
              </a:spcBef>
              <a:spcAft>
                <a:spcPts val="0"/>
              </a:spcAft>
              <a:buSzPts val="1400"/>
              <a:buNone/>
            </a:pPr>
            <a:r>
              <a:rPr lang="en-US" sz="1000"/>
              <a:t>1. Science &amp; Research </a:t>
            </a:r>
            <a:r>
              <a:rPr lang="en-US" sz="1000">
                <a:extLst>
                  <a:ext uri="http://customooxmlschemas.google.com/">
                    <go:slidesCustomData xmlns:go="http://customooxmlschemas.google.com/" textRoundtripDataId="9"/>
                  </a:ext>
                </a:extLst>
              </a:rPr>
              <a:t>which serves as the foundation for all of our education and messaging</a:t>
            </a:r>
            <a:endParaRPr sz="1000"/>
          </a:p>
          <a:p>
            <a:pPr indent="0" lvl="0" marL="0" rtl="0" algn="l">
              <a:lnSpc>
                <a:spcPct val="117999"/>
              </a:lnSpc>
              <a:spcBef>
                <a:spcPts val="0"/>
              </a:spcBef>
              <a:spcAft>
                <a:spcPts val="0"/>
              </a:spcAft>
              <a:buSzPts val="1400"/>
              <a:buNone/>
            </a:pPr>
            <a:r>
              <a:rPr lang="en-US" sz="1000"/>
              <a:t>2. </a:t>
            </a:r>
            <a:r>
              <a:rPr lang="en-US" sz="1000">
                <a:extLst>
                  <a:ext uri="http://customooxmlschemas.google.com/">
                    <go:slidesCustomData xmlns:go="http://customooxmlschemas.google.com/" textRoundtripDataId="10"/>
                  </a:ext>
                </a:extLst>
              </a:rPr>
              <a:t>Training </a:t>
            </a:r>
            <a:r>
              <a:rPr lang="en-US" sz="1000"/>
              <a:t>for all that includes in person and online training options</a:t>
            </a:r>
            <a:endParaRPr sz="1000"/>
          </a:p>
          <a:p>
            <a:pPr indent="0" lvl="0" marL="0" rtl="0" algn="l">
              <a:lnSpc>
                <a:spcPct val="117999"/>
              </a:lnSpc>
              <a:spcBef>
                <a:spcPts val="0"/>
              </a:spcBef>
              <a:spcAft>
                <a:spcPts val="0"/>
              </a:spcAft>
              <a:buSzPts val="1400"/>
              <a:buNone/>
            </a:pPr>
            <a:r>
              <a:rPr lang="en-US" sz="1000"/>
              <a:t>3</a:t>
            </a:r>
            <a:r>
              <a:rPr lang="en-US" sz="1000">
                <a:extLst>
                  <a:ext uri="http://customooxmlschemas.google.com/">
                    <go:slidesCustomData xmlns:go="http://customooxmlschemas.google.com/" textRoundtripDataId="11"/>
                  </a:ext>
                </a:extLst>
              </a:rPr>
              <a:t>. Deploying an extensive network of volunteers and educators that teach others about Leave No Trace and give back to the lands we all love. </a:t>
            </a:r>
            <a:endParaRPr sz="1000"/>
          </a:p>
          <a:p>
            <a:pPr indent="0" lvl="0" marL="0" rtl="0" algn="l">
              <a:lnSpc>
                <a:spcPct val="117999"/>
              </a:lnSpc>
              <a:spcBef>
                <a:spcPts val="0"/>
              </a:spcBef>
              <a:spcAft>
                <a:spcPts val="0"/>
              </a:spcAft>
              <a:buSzPts val="1400"/>
              <a:buNone/>
            </a:pPr>
            <a:r>
              <a:rPr lang="en-US" sz="1000"/>
              <a:t>The environmental stewardship promoted by the Leave No Trace organization extends beyond outdoor enthusiasts to include ANYONE who enjoys the outdoors and is concerned with people’s relationship with nature. </a:t>
            </a:r>
            <a:endParaRPr sz="1000"/>
          </a:p>
          <a:p>
            <a:pPr indent="0" lvl="0" marL="0" rtl="0" algn="l">
              <a:lnSpc>
                <a:spcPct val="100000"/>
              </a:lnSpc>
              <a:spcBef>
                <a:spcPts val="400"/>
              </a:spcBef>
              <a:spcAft>
                <a:spcPts val="0"/>
              </a:spcAft>
              <a:buSzPts val="1400"/>
              <a:buNone/>
            </a:pPr>
            <a:r>
              <a:t/>
            </a:r>
            <a:endParaRPr sz="1000"/>
          </a:p>
          <a:p>
            <a:pPr indent="0" lvl="0" marL="0" rtl="0" algn="l">
              <a:lnSpc>
                <a:spcPct val="117999"/>
              </a:lnSpc>
              <a:spcBef>
                <a:spcPts val="0"/>
              </a:spcBef>
              <a:spcAft>
                <a:spcPts val="0"/>
              </a:spcAft>
              <a:buSzPts val="1400"/>
              <a:buNone/>
            </a:pPr>
            <a:r>
              <a:t/>
            </a:r>
            <a:endParaRPr sz="1000"/>
          </a:p>
          <a:p>
            <a:pPr indent="0" lvl="0" marL="0" rtl="0" algn="l">
              <a:lnSpc>
                <a:spcPct val="117999"/>
              </a:lnSpc>
              <a:spcBef>
                <a:spcPts val="0"/>
              </a:spcBef>
              <a:spcAft>
                <a:spcPts val="0"/>
              </a:spcAft>
              <a:buSzPts val="1400"/>
              <a:buNone/>
            </a:pPr>
            <a:r>
              <a:t/>
            </a:r>
            <a:endParaRPr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5" name="Google Shape;255;p7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400"/>
              <a:buNone/>
            </a:pPr>
            <a:r>
              <a:rPr lang="en-US" sz="1000"/>
              <a:t>When venturing in the outdoors, humans generally impact the environment in six broad areas:</a:t>
            </a:r>
            <a:endParaRPr sz="1000"/>
          </a:p>
          <a:p>
            <a:pPr indent="0" lvl="0" marL="0" rtl="0" algn="l">
              <a:lnSpc>
                <a:spcPct val="90000"/>
              </a:lnSpc>
              <a:spcBef>
                <a:spcPts val="0"/>
              </a:spcBef>
              <a:spcAft>
                <a:spcPts val="0"/>
              </a:spcAft>
              <a:buSzPts val="1400"/>
              <a:buNone/>
            </a:pPr>
            <a:r>
              <a:t/>
            </a:r>
            <a:endParaRPr sz="1000"/>
          </a:p>
          <a:p>
            <a:pPr indent="-171450" lvl="0" marL="171450" rtl="0" algn="l">
              <a:lnSpc>
                <a:spcPct val="90000"/>
              </a:lnSpc>
              <a:spcBef>
                <a:spcPts val="0"/>
              </a:spcBef>
              <a:spcAft>
                <a:spcPts val="0"/>
              </a:spcAft>
              <a:buSzPts val="1000"/>
              <a:buFont typeface="Arial"/>
              <a:buChar char="•"/>
            </a:pPr>
            <a:r>
              <a:rPr lang="en-US" sz="1000"/>
              <a:t>Wildlife Impacts: disturbance, altered behavior, intentional or inadvertent feeding, or reduced health and reproduction of animals.</a:t>
            </a:r>
            <a:endParaRPr sz="1000"/>
          </a:p>
          <a:p>
            <a:pPr indent="-171450" lvl="0" marL="171450" rtl="0" algn="l">
              <a:lnSpc>
                <a:spcPct val="90000"/>
              </a:lnSpc>
              <a:spcBef>
                <a:spcPts val="0"/>
              </a:spcBef>
              <a:spcAft>
                <a:spcPts val="0"/>
              </a:spcAft>
              <a:buSzPts val="1000"/>
              <a:buFont typeface="Arial"/>
              <a:buChar char="•"/>
            </a:pPr>
            <a:r>
              <a:rPr lang="en-US" sz="1000"/>
              <a:t>Soil Impacts: loss of organic litter, soil compaction, or soil erosion</a:t>
            </a:r>
            <a:endParaRPr sz="1000"/>
          </a:p>
          <a:p>
            <a:pPr indent="-171450" lvl="0" marL="171450" rtl="0" algn="l">
              <a:lnSpc>
                <a:spcPct val="90000"/>
              </a:lnSpc>
              <a:spcBef>
                <a:spcPts val="0"/>
              </a:spcBef>
              <a:spcAft>
                <a:spcPts val="0"/>
              </a:spcAft>
              <a:buSzPts val="1000"/>
              <a:buFont typeface="Arial"/>
              <a:buChar char="•"/>
            </a:pPr>
            <a:r>
              <a:rPr lang="en-US" sz="1000"/>
              <a:t>Vegetation Impacts: vegetation loss, the introduction of invasive species, and tree or plant damage</a:t>
            </a:r>
            <a:endParaRPr sz="1000"/>
          </a:p>
          <a:p>
            <a:pPr indent="-171450" lvl="0" marL="171450" rtl="0" algn="l">
              <a:lnSpc>
                <a:spcPct val="90000"/>
              </a:lnSpc>
              <a:spcBef>
                <a:spcPts val="0"/>
              </a:spcBef>
              <a:spcAft>
                <a:spcPts val="0"/>
              </a:spcAft>
              <a:buSzPts val="1000"/>
              <a:buFont typeface="Arial"/>
              <a:buChar char="•"/>
            </a:pPr>
            <a:r>
              <a:rPr lang="en-US" sz="1000"/>
              <a:t>Cultural Resource Impacts: theft or damage to cultural and historic features and artifacts</a:t>
            </a:r>
            <a:endParaRPr sz="1000"/>
          </a:p>
          <a:p>
            <a:pPr indent="-171450" lvl="0" marL="171450" rtl="0" algn="l">
              <a:lnSpc>
                <a:spcPct val="90000"/>
              </a:lnSpc>
              <a:spcBef>
                <a:spcPts val="0"/>
              </a:spcBef>
              <a:spcAft>
                <a:spcPts val="0"/>
              </a:spcAft>
              <a:buSzPts val="1000"/>
              <a:buFont typeface="Arial"/>
              <a:buChar char="•"/>
            </a:pPr>
            <a:r>
              <a:rPr lang="en-US" sz="1000"/>
              <a:t>Water Resource Impacts: siltation, sedimentation, trash, soap, or fecal waste</a:t>
            </a:r>
            <a:endParaRPr sz="1000"/>
          </a:p>
          <a:p>
            <a:pPr indent="-171450" lvl="0" marL="171450" rtl="0" algn="l">
              <a:lnSpc>
                <a:spcPct val="90000"/>
              </a:lnSpc>
              <a:spcBef>
                <a:spcPts val="0"/>
              </a:spcBef>
              <a:spcAft>
                <a:spcPts val="0"/>
              </a:spcAft>
              <a:buSzPts val="1000"/>
              <a:buFont typeface="Arial"/>
              <a:buChar char="•"/>
            </a:pPr>
            <a:r>
              <a:rPr lang="en-US" sz="1000"/>
              <a:t>Social Impacts from Others: crowding, conflicts between various user groups, and diminished outdoor experience</a:t>
            </a:r>
            <a:endParaRPr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7" name="Google Shape;277;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000"/>
              <a:t>Public lands use continues to rise, and with the pandemic, even more people are seeking recreation, health, fellowship, solitude and more in the outdoors. While this is an excellent opportunity to create more Leave No Trace stewards, the need to provide education is greater than ever. Outdoor impacts to public lands are individual but they’re cumulative over time. It’s not the one time someone cuts a switchback, leaves trash, poorly disposes of human waste, or tosses an apple core off the trail, it’s when these actions are repeated hundreds, thousands, or millions of times. </a:t>
            </a:r>
            <a:endParaRPr sz="1000"/>
          </a:p>
          <a:p>
            <a:pPr indent="0" lvl="0" marL="0" rtl="0" algn="l">
              <a:lnSpc>
                <a:spcPct val="117999"/>
              </a:lnSpc>
              <a:spcBef>
                <a:spcPts val="0"/>
              </a:spcBef>
              <a:spcAft>
                <a:spcPts val="0"/>
              </a:spcAft>
              <a:buSzPts val="1400"/>
              <a:buNone/>
            </a:pPr>
            <a:r>
              <a:t/>
            </a:r>
            <a:endParaRPr sz="1000"/>
          </a:p>
          <a:p>
            <a:pPr indent="0" lvl="0" marL="0" rtl="0" algn="l">
              <a:lnSpc>
                <a:spcPct val="117999"/>
              </a:lnSpc>
              <a:spcBef>
                <a:spcPts val="0"/>
              </a:spcBef>
              <a:spcAft>
                <a:spcPts val="0"/>
              </a:spcAft>
              <a:buSzPts val="1400"/>
              <a:buNone/>
            </a:pPr>
            <a:r>
              <a:rPr lang="en-US" sz="1000"/>
              <a:t>The environmental implications of outdoor use can be staggering, especially given the popularity of outdoor recreation on federal and state lands. </a:t>
            </a:r>
            <a:endParaRPr sz="1000"/>
          </a:p>
          <a:p>
            <a:pPr indent="0" lvl="0" marL="0" rtl="0" algn="l">
              <a:lnSpc>
                <a:spcPct val="117999"/>
              </a:lnSpc>
              <a:spcBef>
                <a:spcPts val="0"/>
              </a:spcBef>
              <a:spcAft>
                <a:spcPts val="0"/>
              </a:spcAft>
              <a:buSzPts val="1400"/>
              <a:buNone/>
            </a:pPr>
            <a:r>
              <a:t/>
            </a:r>
            <a:endParaRPr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8" name="Google Shape;288;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Arial"/>
              <a:buNone/>
            </a:pPr>
            <a:r>
              <a:rPr lang="en-US" sz="1000"/>
              <a:t>Think about what happens to a park when Leave No Trace education is not widely known. The potential for recreation-related impacts can increase significantly. </a:t>
            </a:r>
            <a:endParaRPr sz="1000"/>
          </a:p>
          <a:p>
            <a:pPr indent="0" lvl="0" marL="0" rtl="0" algn="l">
              <a:lnSpc>
                <a:spcPct val="117999"/>
              </a:lnSpc>
              <a:spcBef>
                <a:spcPts val="0"/>
              </a:spcBef>
              <a:spcAft>
                <a:spcPts val="0"/>
              </a:spcAft>
              <a:buSzPts val="1400"/>
              <a:buNone/>
            </a:pPr>
            <a:r>
              <a:t/>
            </a: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bg>
      <p:bgPr>
        <a:solidFill>
          <a:schemeClr val="lt2"/>
        </a:solidFill>
      </p:bgPr>
    </p:bg>
    <p:spTree>
      <p:nvGrpSpPr>
        <p:cNvPr id="11" name="Shape 11"/>
        <p:cNvGrpSpPr/>
        <p:nvPr/>
      </p:nvGrpSpPr>
      <p:grpSpPr>
        <a:xfrm>
          <a:off x="0" y="0"/>
          <a:ext cx="0" cy="0"/>
          <a:chOff x="0" y="0"/>
          <a:chExt cx="0" cy="0"/>
        </a:xfrm>
      </p:grpSpPr>
      <p:sp>
        <p:nvSpPr>
          <p:cNvPr id="12" name="Google Shape;12;p49"/>
          <p:cNvSpPr/>
          <p:nvPr>
            <p:ph idx="2" type="pic"/>
          </p:nvPr>
        </p:nvSpPr>
        <p:spPr>
          <a:xfrm>
            <a:off x="3886200" y="0"/>
            <a:ext cx="5257800" cy="5143500"/>
          </a:xfrm>
          <a:prstGeom prst="rect">
            <a:avLst/>
          </a:prstGeom>
          <a:noFill/>
          <a:ln>
            <a:noFill/>
          </a:ln>
        </p:spPr>
      </p:sp>
      <p:sp>
        <p:nvSpPr>
          <p:cNvPr id="13" name="Google Shape;13;p49"/>
          <p:cNvSpPr txBox="1"/>
          <p:nvPr>
            <p:ph type="title"/>
          </p:nvPr>
        </p:nvSpPr>
        <p:spPr>
          <a:xfrm>
            <a:off x="286135" y="584500"/>
            <a:ext cx="3600065" cy="2846388"/>
          </a:xfrm>
          <a:prstGeom prst="rect">
            <a:avLst/>
          </a:prstGeom>
          <a:noFill/>
          <a:ln>
            <a:noFill/>
          </a:ln>
        </p:spPr>
        <p:txBody>
          <a:bodyPr anchorCtr="0" anchor="b" bIns="45700" lIns="91425" spcFirstLastPara="1" rIns="91425" wrap="square" tIns="45700">
            <a:normAutofit/>
          </a:bodyPr>
          <a:lstStyle>
            <a:lvl1pPr lvl="0" algn="l">
              <a:lnSpc>
                <a:spcPct val="75000"/>
              </a:lnSpc>
              <a:spcBef>
                <a:spcPts val="0"/>
              </a:spcBef>
              <a:spcAft>
                <a:spcPts val="0"/>
              </a:spcAft>
              <a:buClr>
                <a:schemeClr val="lt1"/>
              </a:buClr>
              <a:buSzPts val="4500"/>
              <a:buFont typeface="Arial"/>
              <a:buNone/>
              <a:defRPr b="1" i="0" sz="45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49"/>
          <p:cNvSpPr txBox="1"/>
          <p:nvPr>
            <p:ph idx="1" type="body"/>
          </p:nvPr>
        </p:nvSpPr>
        <p:spPr>
          <a:xfrm>
            <a:off x="286135" y="3449937"/>
            <a:ext cx="3244243" cy="13255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lt1"/>
              </a:buClr>
              <a:buSzPts val="1800"/>
              <a:buNone/>
              <a:defRPr b="0" sz="1800">
                <a:solidFill>
                  <a:schemeClr val="lt1"/>
                </a:solidFill>
              </a:defRPr>
            </a:lvl1pPr>
            <a:lvl2pPr indent="-228600" lvl="1" marL="914400" algn="l">
              <a:lnSpc>
                <a:spcPct val="90000"/>
              </a:lnSpc>
              <a:spcBef>
                <a:spcPts val="500"/>
              </a:spcBef>
              <a:spcAft>
                <a:spcPts val="0"/>
              </a:spcAft>
              <a:buClr>
                <a:srgbClr val="8B8D93"/>
              </a:buClr>
              <a:buSzPts val="2000"/>
              <a:buNone/>
              <a:defRPr sz="2000">
                <a:solidFill>
                  <a:srgbClr val="8B8D93"/>
                </a:solidFill>
              </a:defRPr>
            </a:lvl2pPr>
            <a:lvl3pPr indent="-228600" lvl="2" marL="1371600" algn="l">
              <a:lnSpc>
                <a:spcPct val="90000"/>
              </a:lnSpc>
              <a:spcBef>
                <a:spcPts val="500"/>
              </a:spcBef>
              <a:spcAft>
                <a:spcPts val="0"/>
              </a:spcAft>
              <a:buClr>
                <a:srgbClr val="8B8D93"/>
              </a:buClr>
              <a:buSzPts val="1800"/>
              <a:buNone/>
              <a:defRPr sz="1800">
                <a:solidFill>
                  <a:srgbClr val="8B8D93"/>
                </a:solidFill>
              </a:defRPr>
            </a:lvl3pPr>
            <a:lvl4pPr indent="-228600" lvl="3" marL="1828800" algn="l">
              <a:lnSpc>
                <a:spcPct val="90000"/>
              </a:lnSpc>
              <a:spcBef>
                <a:spcPts val="500"/>
              </a:spcBef>
              <a:spcAft>
                <a:spcPts val="0"/>
              </a:spcAft>
              <a:buClr>
                <a:srgbClr val="8B8D93"/>
              </a:buClr>
              <a:buSzPts val="1600"/>
              <a:buNone/>
              <a:defRPr sz="1600">
                <a:solidFill>
                  <a:srgbClr val="8B8D93"/>
                </a:solidFill>
              </a:defRPr>
            </a:lvl4pPr>
            <a:lvl5pPr indent="-228600" lvl="4" marL="2286000" algn="l">
              <a:lnSpc>
                <a:spcPct val="90000"/>
              </a:lnSpc>
              <a:spcBef>
                <a:spcPts val="500"/>
              </a:spcBef>
              <a:spcAft>
                <a:spcPts val="0"/>
              </a:spcAft>
              <a:buClr>
                <a:srgbClr val="8B8D93"/>
              </a:buClr>
              <a:buSzPts val="1600"/>
              <a:buNone/>
              <a:defRPr sz="1600">
                <a:solidFill>
                  <a:srgbClr val="8B8D93"/>
                </a:solidFill>
              </a:defRPr>
            </a:lvl5pPr>
            <a:lvl6pPr indent="-228600" lvl="5" marL="2743200" algn="l">
              <a:lnSpc>
                <a:spcPct val="90000"/>
              </a:lnSpc>
              <a:spcBef>
                <a:spcPts val="500"/>
              </a:spcBef>
              <a:spcAft>
                <a:spcPts val="0"/>
              </a:spcAft>
              <a:buClr>
                <a:srgbClr val="8B8D93"/>
              </a:buClr>
              <a:buSzPts val="1600"/>
              <a:buNone/>
              <a:defRPr sz="1600">
                <a:solidFill>
                  <a:srgbClr val="8B8D93"/>
                </a:solidFill>
              </a:defRPr>
            </a:lvl6pPr>
            <a:lvl7pPr indent="-228600" lvl="6" marL="3200400" algn="l">
              <a:lnSpc>
                <a:spcPct val="90000"/>
              </a:lnSpc>
              <a:spcBef>
                <a:spcPts val="500"/>
              </a:spcBef>
              <a:spcAft>
                <a:spcPts val="0"/>
              </a:spcAft>
              <a:buClr>
                <a:srgbClr val="8B8D93"/>
              </a:buClr>
              <a:buSzPts val="1600"/>
              <a:buNone/>
              <a:defRPr sz="1600">
                <a:solidFill>
                  <a:srgbClr val="8B8D93"/>
                </a:solidFill>
              </a:defRPr>
            </a:lvl7pPr>
            <a:lvl8pPr indent="-228600" lvl="7" marL="3657600" algn="l">
              <a:lnSpc>
                <a:spcPct val="90000"/>
              </a:lnSpc>
              <a:spcBef>
                <a:spcPts val="500"/>
              </a:spcBef>
              <a:spcAft>
                <a:spcPts val="0"/>
              </a:spcAft>
              <a:buClr>
                <a:srgbClr val="8B8D93"/>
              </a:buClr>
              <a:buSzPts val="1600"/>
              <a:buNone/>
              <a:defRPr sz="1600">
                <a:solidFill>
                  <a:srgbClr val="8B8D93"/>
                </a:solidFill>
              </a:defRPr>
            </a:lvl8pPr>
            <a:lvl9pPr indent="-228600" lvl="8" marL="4114800" algn="l">
              <a:lnSpc>
                <a:spcPct val="90000"/>
              </a:lnSpc>
              <a:spcBef>
                <a:spcPts val="500"/>
              </a:spcBef>
              <a:spcAft>
                <a:spcPts val="0"/>
              </a:spcAft>
              <a:buClr>
                <a:srgbClr val="8B8D93"/>
              </a:buClr>
              <a:buSzPts val="1600"/>
              <a:buNone/>
              <a:defRPr sz="1600">
                <a:solidFill>
                  <a:srgbClr val="8B8D93"/>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B">
  <p:cSld name="1_Title Slide B">
    <p:bg>
      <p:bgPr>
        <a:solidFill>
          <a:schemeClr val="lt2"/>
        </a:solidFill>
      </p:bgPr>
    </p:bg>
    <p:spTree>
      <p:nvGrpSpPr>
        <p:cNvPr id="91" name="Shape 91"/>
        <p:cNvGrpSpPr/>
        <p:nvPr/>
      </p:nvGrpSpPr>
      <p:grpSpPr>
        <a:xfrm>
          <a:off x="0" y="0"/>
          <a:ext cx="0" cy="0"/>
          <a:chOff x="0" y="0"/>
          <a:chExt cx="0" cy="0"/>
        </a:xfrm>
      </p:grpSpPr>
      <p:sp>
        <p:nvSpPr>
          <p:cNvPr id="92" name="Google Shape;92;p58"/>
          <p:cNvSpPr/>
          <p:nvPr>
            <p:ph idx="2" type="pic"/>
          </p:nvPr>
        </p:nvSpPr>
        <p:spPr>
          <a:xfrm>
            <a:off x="3657600" y="0"/>
            <a:ext cx="5486400" cy="5143500"/>
          </a:xfrm>
          <a:prstGeom prst="rect">
            <a:avLst/>
          </a:prstGeom>
          <a:noFill/>
          <a:ln>
            <a:noFill/>
          </a:ln>
        </p:spPr>
      </p:sp>
      <p:sp>
        <p:nvSpPr>
          <p:cNvPr id="93" name="Google Shape;93;p58"/>
          <p:cNvSpPr txBox="1"/>
          <p:nvPr>
            <p:ph type="title"/>
          </p:nvPr>
        </p:nvSpPr>
        <p:spPr>
          <a:xfrm>
            <a:off x="286135" y="584500"/>
            <a:ext cx="3371465" cy="2846388"/>
          </a:xfrm>
          <a:prstGeom prst="rect">
            <a:avLst/>
          </a:prstGeom>
          <a:noFill/>
          <a:ln>
            <a:noFill/>
          </a:ln>
        </p:spPr>
        <p:txBody>
          <a:bodyPr anchorCtr="0" anchor="b" bIns="45700" lIns="91425" spcFirstLastPara="1" rIns="91425" wrap="square" tIns="45700">
            <a:normAutofit/>
          </a:bodyPr>
          <a:lstStyle>
            <a:lvl1pPr lvl="0" algn="l">
              <a:lnSpc>
                <a:spcPct val="75000"/>
              </a:lnSpc>
              <a:spcBef>
                <a:spcPts val="0"/>
              </a:spcBef>
              <a:spcAft>
                <a:spcPts val="0"/>
              </a:spcAft>
              <a:buClr>
                <a:schemeClr val="lt1"/>
              </a:buClr>
              <a:buSzPts val="4500"/>
              <a:buFont typeface="Arial"/>
              <a:buNone/>
              <a:defRPr b="1" i="0" sz="45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58"/>
          <p:cNvSpPr txBox="1"/>
          <p:nvPr>
            <p:ph idx="1" type="body"/>
          </p:nvPr>
        </p:nvSpPr>
        <p:spPr>
          <a:xfrm>
            <a:off x="286135" y="3449937"/>
            <a:ext cx="3244243" cy="13255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lt1"/>
              </a:buClr>
              <a:buSzPts val="1800"/>
              <a:buNone/>
              <a:defRPr b="0" sz="1800">
                <a:solidFill>
                  <a:schemeClr val="lt1"/>
                </a:solidFill>
              </a:defRPr>
            </a:lvl1pPr>
            <a:lvl2pPr indent="-228600" lvl="1" marL="914400" algn="l">
              <a:lnSpc>
                <a:spcPct val="90000"/>
              </a:lnSpc>
              <a:spcBef>
                <a:spcPts val="500"/>
              </a:spcBef>
              <a:spcAft>
                <a:spcPts val="0"/>
              </a:spcAft>
              <a:buClr>
                <a:srgbClr val="8B8D93"/>
              </a:buClr>
              <a:buSzPts val="2000"/>
              <a:buNone/>
              <a:defRPr sz="2000">
                <a:solidFill>
                  <a:srgbClr val="8B8D93"/>
                </a:solidFill>
              </a:defRPr>
            </a:lvl2pPr>
            <a:lvl3pPr indent="-228600" lvl="2" marL="1371600" algn="l">
              <a:lnSpc>
                <a:spcPct val="90000"/>
              </a:lnSpc>
              <a:spcBef>
                <a:spcPts val="500"/>
              </a:spcBef>
              <a:spcAft>
                <a:spcPts val="0"/>
              </a:spcAft>
              <a:buClr>
                <a:srgbClr val="8B8D93"/>
              </a:buClr>
              <a:buSzPts val="1800"/>
              <a:buNone/>
              <a:defRPr sz="1800">
                <a:solidFill>
                  <a:srgbClr val="8B8D93"/>
                </a:solidFill>
              </a:defRPr>
            </a:lvl3pPr>
            <a:lvl4pPr indent="-228600" lvl="3" marL="1828800" algn="l">
              <a:lnSpc>
                <a:spcPct val="90000"/>
              </a:lnSpc>
              <a:spcBef>
                <a:spcPts val="500"/>
              </a:spcBef>
              <a:spcAft>
                <a:spcPts val="0"/>
              </a:spcAft>
              <a:buClr>
                <a:srgbClr val="8B8D93"/>
              </a:buClr>
              <a:buSzPts val="1600"/>
              <a:buNone/>
              <a:defRPr sz="1600">
                <a:solidFill>
                  <a:srgbClr val="8B8D93"/>
                </a:solidFill>
              </a:defRPr>
            </a:lvl4pPr>
            <a:lvl5pPr indent="-228600" lvl="4" marL="2286000" algn="l">
              <a:lnSpc>
                <a:spcPct val="90000"/>
              </a:lnSpc>
              <a:spcBef>
                <a:spcPts val="500"/>
              </a:spcBef>
              <a:spcAft>
                <a:spcPts val="0"/>
              </a:spcAft>
              <a:buClr>
                <a:srgbClr val="8B8D93"/>
              </a:buClr>
              <a:buSzPts val="1600"/>
              <a:buNone/>
              <a:defRPr sz="1600">
                <a:solidFill>
                  <a:srgbClr val="8B8D93"/>
                </a:solidFill>
              </a:defRPr>
            </a:lvl5pPr>
            <a:lvl6pPr indent="-228600" lvl="5" marL="2743200" algn="l">
              <a:lnSpc>
                <a:spcPct val="90000"/>
              </a:lnSpc>
              <a:spcBef>
                <a:spcPts val="500"/>
              </a:spcBef>
              <a:spcAft>
                <a:spcPts val="0"/>
              </a:spcAft>
              <a:buClr>
                <a:srgbClr val="8B8D93"/>
              </a:buClr>
              <a:buSzPts val="1600"/>
              <a:buNone/>
              <a:defRPr sz="1600">
                <a:solidFill>
                  <a:srgbClr val="8B8D93"/>
                </a:solidFill>
              </a:defRPr>
            </a:lvl6pPr>
            <a:lvl7pPr indent="-228600" lvl="6" marL="3200400" algn="l">
              <a:lnSpc>
                <a:spcPct val="90000"/>
              </a:lnSpc>
              <a:spcBef>
                <a:spcPts val="500"/>
              </a:spcBef>
              <a:spcAft>
                <a:spcPts val="0"/>
              </a:spcAft>
              <a:buClr>
                <a:srgbClr val="8B8D93"/>
              </a:buClr>
              <a:buSzPts val="1600"/>
              <a:buNone/>
              <a:defRPr sz="1600">
                <a:solidFill>
                  <a:srgbClr val="8B8D93"/>
                </a:solidFill>
              </a:defRPr>
            </a:lvl7pPr>
            <a:lvl8pPr indent="-228600" lvl="7" marL="3657600" algn="l">
              <a:lnSpc>
                <a:spcPct val="90000"/>
              </a:lnSpc>
              <a:spcBef>
                <a:spcPts val="500"/>
              </a:spcBef>
              <a:spcAft>
                <a:spcPts val="0"/>
              </a:spcAft>
              <a:buClr>
                <a:srgbClr val="8B8D93"/>
              </a:buClr>
              <a:buSzPts val="1600"/>
              <a:buNone/>
              <a:defRPr sz="1600">
                <a:solidFill>
                  <a:srgbClr val="8B8D93"/>
                </a:solidFill>
              </a:defRPr>
            </a:lvl8pPr>
            <a:lvl9pPr indent="-228600" lvl="8" marL="4114800" algn="l">
              <a:lnSpc>
                <a:spcPct val="90000"/>
              </a:lnSpc>
              <a:spcBef>
                <a:spcPts val="500"/>
              </a:spcBef>
              <a:spcAft>
                <a:spcPts val="0"/>
              </a:spcAft>
              <a:buClr>
                <a:srgbClr val="8B8D93"/>
              </a:buClr>
              <a:buSzPts val="1600"/>
              <a:buNone/>
              <a:defRPr sz="1600">
                <a:solidFill>
                  <a:srgbClr val="8B8D93"/>
                </a:solidFill>
              </a:defRPr>
            </a:lvl9pPr>
          </a:lstStyle>
          <a:p/>
        </p:txBody>
      </p:sp>
      <p:pic>
        <p:nvPicPr>
          <p:cNvPr descr="A black and white logo&#10;&#10;Description automatically generated with low confidence" id="95" name="Google Shape;95;p58"/>
          <p:cNvPicPr preferRelativeResize="0"/>
          <p:nvPr/>
        </p:nvPicPr>
        <p:blipFill rotWithShape="1">
          <a:blip r:embed="rId2">
            <a:alphaModFix/>
          </a:blip>
          <a:srcRect b="0" l="0" r="0" t="0"/>
          <a:stretch/>
        </p:blipFill>
        <p:spPr>
          <a:xfrm>
            <a:off x="286136" y="255100"/>
            <a:ext cx="1416314" cy="388475"/>
          </a:xfrm>
          <a:prstGeom prst="rect">
            <a:avLst/>
          </a:prstGeom>
          <a:noFill/>
          <a:ln>
            <a:noFill/>
          </a:ln>
        </p:spPr>
      </p:pic>
      <p:sp>
        <p:nvSpPr>
          <p:cNvPr id="96" name="Google Shape;96;p58"/>
          <p:cNvSpPr txBox="1"/>
          <p:nvPr>
            <p:ph idx="12" type="sldNum"/>
          </p:nvPr>
        </p:nvSpPr>
        <p:spPr>
          <a:xfrm>
            <a:off x="286135" y="4819916"/>
            <a:ext cx="3244243" cy="274637"/>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r>
              <a:rPr lang="en-US"/>
              <a:t>©2021 Leave No Trace</a:t>
            </a:r>
            <a:endParaRPr b="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 Big Idea Green Trees + Text">
  <p:cSld name="3_Content - Big Idea Green Trees + Text">
    <p:spTree>
      <p:nvGrpSpPr>
        <p:cNvPr id="97" name="Shape 97"/>
        <p:cNvGrpSpPr/>
        <p:nvPr/>
      </p:nvGrpSpPr>
      <p:grpSpPr>
        <a:xfrm>
          <a:off x="0" y="0"/>
          <a:ext cx="0" cy="0"/>
          <a:chOff x="0" y="0"/>
          <a:chExt cx="0" cy="0"/>
        </a:xfrm>
      </p:grpSpPr>
      <p:pic>
        <p:nvPicPr>
          <p:cNvPr descr="A picture containing text, outdoor&#10;&#10;Description automatically generated" id="98" name="Google Shape;98;p59"/>
          <p:cNvPicPr preferRelativeResize="0"/>
          <p:nvPr/>
        </p:nvPicPr>
        <p:blipFill rotWithShape="1">
          <a:blip r:embed="rId2">
            <a:alphaModFix/>
          </a:blip>
          <a:srcRect b="0" l="0" r="0" t="0"/>
          <a:stretch/>
        </p:blipFill>
        <p:spPr>
          <a:xfrm>
            <a:off x="-3" y="0"/>
            <a:ext cx="3544891" cy="5143500"/>
          </a:xfrm>
          <a:prstGeom prst="rect">
            <a:avLst/>
          </a:prstGeom>
          <a:noFill/>
          <a:ln>
            <a:noFill/>
          </a:ln>
        </p:spPr>
      </p:pic>
      <p:sp>
        <p:nvSpPr>
          <p:cNvPr id="99" name="Google Shape;99;p59"/>
          <p:cNvSpPr txBox="1"/>
          <p:nvPr>
            <p:ph idx="1" type="body"/>
          </p:nvPr>
        </p:nvSpPr>
        <p:spPr>
          <a:xfrm>
            <a:off x="3805881" y="1425146"/>
            <a:ext cx="4852087" cy="320451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400"/>
              <a:buNone/>
              <a:defRPr b="0" sz="1400"/>
            </a:lvl1pPr>
            <a:lvl2pPr indent="-304800" lvl="1" marL="914400" algn="l">
              <a:lnSpc>
                <a:spcPct val="90000"/>
              </a:lnSpc>
              <a:spcBef>
                <a:spcPts val="500"/>
              </a:spcBef>
              <a:spcAft>
                <a:spcPts val="0"/>
              </a:spcAft>
              <a:buClr>
                <a:schemeClr val="dk1"/>
              </a:buClr>
              <a:buSzPts val="1200"/>
              <a:buChar char="•"/>
              <a:defRPr sz="1200"/>
            </a:lvl2pPr>
            <a:lvl3pPr indent="-292100" lvl="2" marL="1371600" algn="l">
              <a:lnSpc>
                <a:spcPct val="90000"/>
              </a:lnSpc>
              <a:spcBef>
                <a:spcPts val="500"/>
              </a:spcBef>
              <a:spcAft>
                <a:spcPts val="0"/>
              </a:spcAft>
              <a:buClr>
                <a:schemeClr val="dk1"/>
              </a:buClr>
              <a:buSzPts val="1000"/>
              <a:buChar char="•"/>
              <a:defRPr sz="1000"/>
            </a:lvl3pPr>
            <a:lvl4pPr indent="-292100" lvl="3" marL="1828800" algn="l">
              <a:lnSpc>
                <a:spcPct val="90000"/>
              </a:lnSpc>
              <a:spcBef>
                <a:spcPts val="500"/>
              </a:spcBef>
              <a:spcAft>
                <a:spcPts val="0"/>
              </a:spcAft>
              <a:buClr>
                <a:schemeClr val="dk1"/>
              </a:buClr>
              <a:buSzPts val="1000"/>
              <a:buChar char="•"/>
              <a:defRPr sz="1000"/>
            </a:lvl4pPr>
            <a:lvl5pPr indent="-292100" lvl="4" marL="2286000" algn="l">
              <a:lnSpc>
                <a:spcPct val="90000"/>
              </a:lnSpc>
              <a:spcBef>
                <a:spcPts val="500"/>
              </a:spcBef>
              <a:spcAft>
                <a:spcPts val="0"/>
              </a:spcAft>
              <a:buClr>
                <a:schemeClr val="dk1"/>
              </a:buClr>
              <a:buSzPts val="1000"/>
              <a:buChar char="•"/>
              <a:defRPr sz="1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59"/>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US"/>
              <a:t>©2021 Leave No Trace   </a:t>
            </a:r>
            <a:fld id="{00000000-1234-1234-1234-123412341234}" type="slidenum">
              <a:rPr b="1" lang="en-US"/>
              <a:t>‹#›</a:t>
            </a:fld>
            <a:endParaRPr b="1"/>
          </a:p>
        </p:txBody>
      </p:sp>
      <p:sp>
        <p:nvSpPr>
          <p:cNvPr id="101" name="Google Shape;101;p59"/>
          <p:cNvSpPr txBox="1"/>
          <p:nvPr>
            <p:ph idx="2" type="body"/>
          </p:nvPr>
        </p:nvSpPr>
        <p:spPr>
          <a:xfrm>
            <a:off x="3805881" y="786540"/>
            <a:ext cx="4852087" cy="638606"/>
          </a:xfrm>
          <a:prstGeom prst="rect">
            <a:avLst/>
          </a:prstGeom>
          <a:noFill/>
          <a:ln>
            <a:noFill/>
          </a:ln>
        </p:spPr>
        <p:txBody>
          <a:bodyPr anchorCtr="0" anchor="b" bIns="45700" lIns="91425" spcFirstLastPara="1" rIns="91425" wrap="square" tIns="45700">
            <a:noAutofit/>
          </a:bodyPr>
          <a:lstStyle>
            <a:lvl1pPr indent="-228600" lvl="0" marL="457200" algn="l">
              <a:lnSpc>
                <a:spcPct val="75000"/>
              </a:lnSpc>
              <a:spcBef>
                <a:spcPts val="1000"/>
              </a:spcBef>
              <a:spcAft>
                <a:spcPts val="0"/>
              </a:spcAft>
              <a:buClr>
                <a:schemeClr val="lt2"/>
              </a:buClr>
              <a:buSzPts val="3200"/>
              <a:buNone/>
              <a:defRPr b="1" i="0" sz="3200">
                <a:solidFill>
                  <a:schemeClr val="lt2"/>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59"/>
          <p:cNvSpPr txBox="1"/>
          <p:nvPr>
            <p:ph idx="3" type="body"/>
          </p:nvPr>
        </p:nvSpPr>
        <p:spPr>
          <a:xfrm>
            <a:off x="292761" y="481013"/>
            <a:ext cx="2959362" cy="3846512"/>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Clr>
                <a:schemeClr val="lt1"/>
              </a:buClr>
              <a:buSzPts val="5000"/>
              <a:buNone/>
              <a:defRPr b="1" i="0" sz="5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black and white logo&#10;&#10;Description automatically generated with low confidence" id="103" name="Google Shape;103;p59"/>
          <p:cNvPicPr preferRelativeResize="0"/>
          <p:nvPr/>
        </p:nvPicPr>
        <p:blipFill rotWithShape="1">
          <a:blip r:embed="rId3">
            <a:alphaModFix/>
          </a:blip>
          <a:srcRect b="0" l="0" r="0" t="0"/>
          <a:stretch/>
        </p:blipFill>
        <p:spPr>
          <a:xfrm>
            <a:off x="89370" y="4806137"/>
            <a:ext cx="987548" cy="27087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 Big Idea Charcoal Water + Text">
  <p:cSld name="3_Content - Big Idea Charcoal Water + Text">
    <p:spTree>
      <p:nvGrpSpPr>
        <p:cNvPr id="104" name="Shape 104"/>
        <p:cNvGrpSpPr/>
        <p:nvPr/>
      </p:nvGrpSpPr>
      <p:grpSpPr>
        <a:xfrm>
          <a:off x="0" y="0"/>
          <a:ext cx="0" cy="0"/>
          <a:chOff x="0" y="0"/>
          <a:chExt cx="0" cy="0"/>
        </a:xfrm>
      </p:grpSpPr>
      <p:pic>
        <p:nvPicPr>
          <p:cNvPr descr="A picture containing water&#10;&#10;Description automatically generated" id="105" name="Google Shape;105;p60"/>
          <p:cNvPicPr preferRelativeResize="0"/>
          <p:nvPr/>
        </p:nvPicPr>
        <p:blipFill rotWithShape="1">
          <a:blip r:embed="rId2">
            <a:alphaModFix/>
          </a:blip>
          <a:srcRect b="0" l="0" r="0" t="0"/>
          <a:stretch/>
        </p:blipFill>
        <p:spPr>
          <a:xfrm>
            <a:off x="-4" y="-8495"/>
            <a:ext cx="3544892" cy="5151995"/>
          </a:xfrm>
          <a:prstGeom prst="rect">
            <a:avLst/>
          </a:prstGeom>
          <a:noFill/>
          <a:ln>
            <a:noFill/>
          </a:ln>
        </p:spPr>
      </p:pic>
      <p:sp>
        <p:nvSpPr>
          <p:cNvPr id="106" name="Google Shape;106;p60"/>
          <p:cNvSpPr txBox="1"/>
          <p:nvPr>
            <p:ph idx="1" type="body"/>
          </p:nvPr>
        </p:nvSpPr>
        <p:spPr>
          <a:xfrm>
            <a:off x="3805881" y="1425146"/>
            <a:ext cx="4852087" cy="320451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17500" lvl="1" marL="914400" algn="l">
              <a:lnSpc>
                <a:spcPct val="90000"/>
              </a:lnSpc>
              <a:spcBef>
                <a:spcPts val="500"/>
              </a:spcBef>
              <a:spcAft>
                <a:spcPts val="0"/>
              </a:spcAft>
              <a:buClr>
                <a:schemeClr val="dk1"/>
              </a:buClr>
              <a:buSzPts val="1400"/>
              <a:buChar char="•"/>
              <a:defRPr sz="1400"/>
            </a:lvl2pPr>
            <a:lvl3pPr indent="-304800" lvl="2" marL="1371600" algn="l">
              <a:lnSpc>
                <a:spcPct val="90000"/>
              </a:lnSpc>
              <a:spcBef>
                <a:spcPts val="500"/>
              </a:spcBef>
              <a:spcAft>
                <a:spcPts val="0"/>
              </a:spcAft>
              <a:buClr>
                <a:schemeClr val="dk1"/>
              </a:buClr>
              <a:buSzPts val="1200"/>
              <a:buChar char="•"/>
              <a:defRPr sz="12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60"/>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US"/>
              <a:t>©2021 Leave No Trace   </a:t>
            </a:r>
            <a:fld id="{00000000-1234-1234-1234-123412341234}" type="slidenum">
              <a:rPr b="1" lang="en-US"/>
              <a:t>‹#›</a:t>
            </a:fld>
            <a:endParaRPr b="1"/>
          </a:p>
        </p:txBody>
      </p:sp>
      <p:sp>
        <p:nvSpPr>
          <p:cNvPr id="108" name="Google Shape;108;p60"/>
          <p:cNvSpPr txBox="1"/>
          <p:nvPr>
            <p:ph idx="2" type="body"/>
          </p:nvPr>
        </p:nvSpPr>
        <p:spPr>
          <a:xfrm>
            <a:off x="3805881" y="786540"/>
            <a:ext cx="4852087" cy="638606"/>
          </a:xfrm>
          <a:prstGeom prst="rect">
            <a:avLst/>
          </a:prstGeom>
          <a:noFill/>
          <a:ln>
            <a:noFill/>
          </a:ln>
        </p:spPr>
        <p:txBody>
          <a:bodyPr anchorCtr="0" anchor="b" bIns="45700" lIns="91425" spcFirstLastPara="1" rIns="91425" wrap="square" tIns="45700">
            <a:noAutofit/>
          </a:bodyPr>
          <a:lstStyle>
            <a:lvl1pPr indent="-228600" lvl="0" marL="457200" algn="l">
              <a:lnSpc>
                <a:spcPct val="80000"/>
              </a:lnSpc>
              <a:spcBef>
                <a:spcPts val="1000"/>
              </a:spcBef>
              <a:spcAft>
                <a:spcPts val="0"/>
              </a:spcAft>
              <a:buClr>
                <a:schemeClr val="lt2"/>
              </a:buClr>
              <a:buSzPts val="3000"/>
              <a:buNone/>
              <a:defRPr b="1" i="0" sz="3000">
                <a:solidFill>
                  <a:schemeClr val="lt2"/>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60"/>
          <p:cNvSpPr txBox="1"/>
          <p:nvPr>
            <p:ph idx="3" type="body"/>
          </p:nvPr>
        </p:nvSpPr>
        <p:spPr>
          <a:xfrm>
            <a:off x="368300" y="481013"/>
            <a:ext cx="2959362" cy="3846512"/>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Clr>
                <a:schemeClr val="lt1"/>
              </a:buClr>
              <a:buSzPts val="5000"/>
              <a:buNone/>
              <a:defRPr b="1" i="0" sz="5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black and white logo&#10;&#10;Description automatically generated with low confidence" id="110" name="Google Shape;110;p60"/>
          <p:cNvPicPr preferRelativeResize="0"/>
          <p:nvPr/>
        </p:nvPicPr>
        <p:blipFill rotWithShape="1">
          <a:blip r:embed="rId3">
            <a:alphaModFix/>
          </a:blip>
          <a:srcRect b="0" l="0" r="0" t="0"/>
          <a:stretch/>
        </p:blipFill>
        <p:spPr>
          <a:xfrm>
            <a:off x="89370" y="4806137"/>
            <a:ext cx="987548" cy="27087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 Big Idea Gold Mountains + Text">
  <p:cSld name="3_Content - Big Idea Gold Mountains + Text">
    <p:spTree>
      <p:nvGrpSpPr>
        <p:cNvPr id="111" name="Shape 111"/>
        <p:cNvGrpSpPr/>
        <p:nvPr/>
      </p:nvGrpSpPr>
      <p:grpSpPr>
        <a:xfrm>
          <a:off x="0" y="0"/>
          <a:ext cx="0" cy="0"/>
          <a:chOff x="0" y="0"/>
          <a:chExt cx="0" cy="0"/>
        </a:xfrm>
      </p:grpSpPr>
      <p:pic>
        <p:nvPicPr>
          <p:cNvPr descr="Background pattern&#10;&#10;Description automatically generated" id="112" name="Google Shape;112;p61"/>
          <p:cNvPicPr preferRelativeResize="0"/>
          <p:nvPr/>
        </p:nvPicPr>
        <p:blipFill rotWithShape="1">
          <a:blip r:embed="rId2">
            <a:alphaModFix/>
          </a:blip>
          <a:srcRect b="0" l="0" r="0" t="0"/>
          <a:stretch/>
        </p:blipFill>
        <p:spPr>
          <a:xfrm>
            <a:off x="0" y="0"/>
            <a:ext cx="3544895" cy="5143500"/>
          </a:xfrm>
          <a:prstGeom prst="rect">
            <a:avLst/>
          </a:prstGeom>
          <a:noFill/>
          <a:ln>
            <a:noFill/>
          </a:ln>
        </p:spPr>
      </p:pic>
      <p:sp>
        <p:nvSpPr>
          <p:cNvPr id="113" name="Google Shape;113;p61"/>
          <p:cNvSpPr txBox="1"/>
          <p:nvPr>
            <p:ph idx="1" type="body"/>
          </p:nvPr>
        </p:nvSpPr>
        <p:spPr>
          <a:xfrm>
            <a:off x="3805881" y="1425146"/>
            <a:ext cx="4852087" cy="320451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17500" lvl="1" marL="914400" algn="l">
              <a:lnSpc>
                <a:spcPct val="90000"/>
              </a:lnSpc>
              <a:spcBef>
                <a:spcPts val="500"/>
              </a:spcBef>
              <a:spcAft>
                <a:spcPts val="0"/>
              </a:spcAft>
              <a:buClr>
                <a:schemeClr val="dk1"/>
              </a:buClr>
              <a:buSzPts val="1400"/>
              <a:buChar char="•"/>
              <a:defRPr sz="1400"/>
            </a:lvl2pPr>
            <a:lvl3pPr indent="-304800" lvl="2" marL="1371600" algn="l">
              <a:lnSpc>
                <a:spcPct val="90000"/>
              </a:lnSpc>
              <a:spcBef>
                <a:spcPts val="500"/>
              </a:spcBef>
              <a:spcAft>
                <a:spcPts val="0"/>
              </a:spcAft>
              <a:buClr>
                <a:schemeClr val="dk1"/>
              </a:buClr>
              <a:buSzPts val="1200"/>
              <a:buChar char="•"/>
              <a:defRPr sz="12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61"/>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US"/>
              <a:t>©2021 Leave No Trace   </a:t>
            </a:r>
            <a:fld id="{00000000-1234-1234-1234-123412341234}" type="slidenum">
              <a:rPr b="1" lang="en-US"/>
              <a:t>‹#›</a:t>
            </a:fld>
            <a:endParaRPr b="1"/>
          </a:p>
        </p:txBody>
      </p:sp>
      <p:sp>
        <p:nvSpPr>
          <p:cNvPr id="115" name="Google Shape;115;p61"/>
          <p:cNvSpPr txBox="1"/>
          <p:nvPr>
            <p:ph idx="2" type="body"/>
          </p:nvPr>
        </p:nvSpPr>
        <p:spPr>
          <a:xfrm>
            <a:off x="3805881" y="786540"/>
            <a:ext cx="4852087" cy="638606"/>
          </a:xfrm>
          <a:prstGeom prst="rect">
            <a:avLst/>
          </a:prstGeom>
          <a:noFill/>
          <a:ln>
            <a:noFill/>
          </a:ln>
        </p:spPr>
        <p:txBody>
          <a:bodyPr anchorCtr="0" anchor="b" bIns="45700" lIns="91425" spcFirstLastPara="1" rIns="91425" wrap="square" tIns="45700">
            <a:noAutofit/>
          </a:bodyPr>
          <a:lstStyle>
            <a:lvl1pPr indent="-228600" lvl="0" marL="457200" algn="l">
              <a:lnSpc>
                <a:spcPct val="80000"/>
              </a:lnSpc>
              <a:spcBef>
                <a:spcPts val="1000"/>
              </a:spcBef>
              <a:spcAft>
                <a:spcPts val="0"/>
              </a:spcAft>
              <a:buClr>
                <a:schemeClr val="lt2"/>
              </a:buClr>
              <a:buSzPts val="3000"/>
              <a:buNone/>
              <a:defRPr b="1" i="0" sz="3000">
                <a:solidFill>
                  <a:schemeClr val="lt2"/>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16" name="Google Shape;116;p61"/>
          <p:cNvPicPr preferRelativeResize="0"/>
          <p:nvPr/>
        </p:nvPicPr>
        <p:blipFill rotWithShape="1">
          <a:blip r:embed="rId3">
            <a:alphaModFix/>
          </a:blip>
          <a:srcRect b="0" l="0" r="0" t="0"/>
          <a:stretch/>
        </p:blipFill>
        <p:spPr>
          <a:xfrm>
            <a:off x="89370" y="4807707"/>
            <a:ext cx="985646" cy="269302"/>
          </a:xfrm>
          <a:prstGeom prst="rect">
            <a:avLst/>
          </a:prstGeom>
          <a:noFill/>
          <a:ln>
            <a:noFill/>
          </a:ln>
        </p:spPr>
      </p:pic>
      <p:sp>
        <p:nvSpPr>
          <p:cNvPr id="117" name="Google Shape;117;p61"/>
          <p:cNvSpPr txBox="1"/>
          <p:nvPr>
            <p:ph idx="3" type="body"/>
          </p:nvPr>
        </p:nvSpPr>
        <p:spPr>
          <a:xfrm>
            <a:off x="368300" y="481013"/>
            <a:ext cx="2959362" cy="3846512"/>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5000"/>
              <a:buNone/>
              <a:defRPr b="1" i="0" sz="50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 2 Columns + Picture">
  <p:cSld name="3_Content - 2 Columns + Picture">
    <p:spTree>
      <p:nvGrpSpPr>
        <p:cNvPr id="118" name="Shape 118"/>
        <p:cNvGrpSpPr/>
        <p:nvPr/>
      </p:nvGrpSpPr>
      <p:grpSpPr>
        <a:xfrm>
          <a:off x="0" y="0"/>
          <a:ext cx="0" cy="0"/>
          <a:chOff x="0" y="0"/>
          <a:chExt cx="0" cy="0"/>
        </a:xfrm>
      </p:grpSpPr>
      <p:sp>
        <p:nvSpPr>
          <p:cNvPr id="119" name="Google Shape;119;p62"/>
          <p:cNvSpPr/>
          <p:nvPr>
            <p:ph idx="2" type="pic"/>
          </p:nvPr>
        </p:nvSpPr>
        <p:spPr>
          <a:xfrm>
            <a:off x="6450227" y="0"/>
            <a:ext cx="2693773" cy="5143500"/>
          </a:xfrm>
          <a:prstGeom prst="rect">
            <a:avLst/>
          </a:prstGeom>
          <a:noFill/>
          <a:ln>
            <a:noFill/>
          </a:ln>
        </p:spPr>
      </p:sp>
      <p:sp>
        <p:nvSpPr>
          <p:cNvPr id="120" name="Google Shape;120;p62"/>
          <p:cNvSpPr txBox="1"/>
          <p:nvPr>
            <p:ph type="title"/>
          </p:nvPr>
        </p:nvSpPr>
        <p:spPr>
          <a:xfrm>
            <a:off x="302225" y="563263"/>
            <a:ext cx="5602217" cy="1013928"/>
          </a:xfrm>
          <a:prstGeom prst="rect">
            <a:avLst/>
          </a:prstGeom>
          <a:noFill/>
          <a:ln>
            <a:noFill/>
          </a:ln>
        </p:spPr>
        <p:txBody>
          <a:bodyPr anchorCtr="0" anchor="t" bIns="45700" lIns="91425" spcFirstLastPara="1" rIns="91425" wrap="square" tIns="45700">
            <a:normAutofit/>
          </a:bodyPr>
          <a:lstStyle>
            <a:lvl1pPr lvl="0" algn="l">
              <a:lnSpc>
                <a:spcPct val="75000"/>
              </a:lnSpc>
              <a:spcBef>
                <a:spcPts val="0"/>
              </a:spcBef>
              <a:spcAft>
                <a:spcPts val="0"/>
              </a:spcAft>
              <a:buClr>
                <a:schemeClr val="lt2"/>
              </a:buClr>
              <a:buSzPts val="360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62"/>
          <p:cNvSpPr txBox="1"/>
          <p:nvPr>
            <p:ph idx="1" type="body"/>
          </p:nvPr>
        </p:nvSpPr>
        <p:spPr>
          <a:xfrm>
            <a:off x="302227" y="1577191"/>
            <a:ext cx="2729299" cy="300304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1400"/>
              <a:buNone/>
              <a:defRPr b="0" sz="1400"/>
            </a:lvl1pPr>
            <a:lvl2pPr indent="-304800" lvl="1" marL="914400" algn="l">
              <a:lnSpc>
                <a:spcPct val="90000"/>
              </a:lnSpc>
              <a:spcBef>
                <a:spcPts val="1000"/>
              </a:spcBef>
              <a:spcAft>
                <a:spcPts val="0"/>
              </a:spcAft>
              <a:buClr>
                <a:schemeClr val="dk1"/>
              </a:buClr>
              <a:buSzPts val="1200"/>
              <a:buChar char="•"/>
              <a:defRPr sz="1200"/>
            </a:lvl2pPr>
            <a:lvl3pPr indent="-304800" lvl="2" marL="1371600" algn="l">
              <a:lnSpc>
                <a:spcPct val="90000"/>
              </a:lnSpc>
              <a:spcBef>
                <a:spcPts val="1000"/>
              </a:spcBef>
              <a:spcAft>
                <a:spcPts val="0"/>
              </a:spcAft>
              <a:buClr>
                <a:schemeClr val="dk1"/>
              </a:buClr>
              <a:buSzPts val="1200"/>
              <a:buChar char="•"/>
              <a:defRPr sz="1200"/>
            </a:lvl3pPr>
            <a:lvl4pPr indent="-292100" lvl="3" marL="1828800" algn="l">
              <a:lnSpc>
                <a:spcPct val="90000"/>
              </a:lnSpc>
              <a:spcBef>
                <a:spcPts val="1000"/>
              </a:spcBef>
              <a:spcAft>
                <a:spcPts val="0"/>
              </a:spcAft>
              <a:buClr>
                <a:schemeClr val="dk1"/>
              </a:buClr>
              <a:buSzPts val="1000"/>
              <a:buChar char="•"/>
              <a:defRPr sz="1000"/>
            </a:lvl4pPr>
            <a:lvl5pPr indent="-292100" lvl="4" marL="2286000" algn="l">
              <a:lnSpc>
                <a:spcPct val="90000"/>
              </a:lnSpc>
              <a:spcBef>
                <a:spcPts val="1000"/>
              </a:spcBef>
              <a:spcAft>
                <a:spcPts val="0"/>
              </a:spcAft>
              <a:buClr>
                <a:schemeClr val="dk1"/>
              </a:buClr>
              <a:buSzPts val="1000"/>
              <a:buChar char="•"/>
              <a:defRPr sz="10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62"/>
          <p:cNvSpPr txBox="1"/>
          <p:nvPr>
            <p:ph idx="3" type="body"/>
          </p:nvPr>
        </p:nvSpPr>
        <p:spPr>
          <a:xfrm>
            <a:off x="3175143" y="1577191"/>
            <a:ext cx="2729299" cy="300304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1400"/>
              <a:buNone/>
              <a:defRPr b="0" sz="1400"/>
            </a:lvl1pPr>
            <a:lvl2pPr indent="-304800" lvl="1" marL="914400" algn="l">
              <a:lnSpc>
                <a:spcPct val="90000"/>
              </a:lnSpc>
              <a:spcBef>
                <a:spcPts val="1000"/>
              </a:spcBef>
              <a:spcAft>
                <a:spcPts val="0"/>
              </a:spcAft>
              <a:buClr>
                <a:schemeClr val="dk1"/>
              </a:buClr>
              <a:buSzPts val="1200"/>
              <a:buChar char="•"/>
              <a:defRPr sz="1200"/>
            </a:lvl2pPr>
            <a:lvl3pPr indent="-304800" lvl="2" marL="1371600" algn="l">
              <a:lnSpc>
                <a:spcPct val="90000"/>
              </a:lnSpc>
              <a:spcBef>
                <a:spcPts val="1000"/>
              </a:spcBef>
              <a:spcAft>
                <a:spcPts val="0"/>
              </a:spcAft>
              <a:buClr>
                <a:schemeClr val="dk1"/>
              </a:buClr>
              <a:buSzPts val="1200"/>
              <a:buChar char="•"/>
              <a:defRPr sz="1200"/>
            </a:lvl3pPr>
            <a:lvl4pPr indent="-292100" lvl="3" marL="1828800" algn="l">
              <a:lnSpc>
                <a:spcPct val="90000"/>
              </a:lnSpc>
              <a:spcBef>
                <a:spcPts val="1000"/>
              </a:spcBef>
              <a:spcAft>
                <a:spcPts val="0"/>
              </a:spcAft>
              <a:buClr>
                <a:schemeClr val="dk1"/>
              </a:buClr>
              <a:buSzPts val="1000"/>
              <a:buChar char="•"/>
              <a:defRPr sz="1000"/>
            </a:lvl4pPr>
            <a:lvl5pPr indent="-292100" lvl="4" marL="2286000" algn="l">
              <a:lnSpc>
                <a:spcPct val="90000"/>
              </a:lnSpc>
              <a:spcBef>
                <a:spcPts val="1000"/>
              </a:spcBef>
              <a:spcAft>
                <a:spcPts val="0"/>
              </a:spcAft>
              <a:buClr>
                <a:schemeClr val="dk1"/>
              </a:buClr>
              <a:buSzPts val="1000"/>
              <a:buChar char="•"/>
              <a:defRPr sz="10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62"/>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US"/>
              <a:t>©2021 Leave No Trace   </a:t>
            </a:r>
            <a:fld id="{00000000-1234-1234-1234-123412341234}" type="slidenum">
              <a:rPr b="1" lang="en-US"/>
              <a:t>‹#›</a:t>
            </a:fld>
            <a:endParaRPr b="1"/>
          </a:p>
        </p:txBody>
      </p:sp>
      <p:pic>
        <p:nvPicPr>
          <p:cNvPr descr="A picture containing text, sign, outdoor, tableware&#10;&#10;Description automatically generated" id="124" name="Google Shape;124;p62"/>
          <p:cNvPicPr preferRelativeResize="0"/>
          <p:nvPr/>
        </p:nvPicPr>
        <p:blipFill rotWithShape="1">
          <a:blip r:embed="rId2">
            <a:alphaModFix/>
          </a:blip>
          <a:srcRect b="0" l="0" r="0" t="0"/>
          <a:stretch/>
        </p:blipFill>
        <p:spPr>
          <a:xfrm>
            <a:off x="92907" y="4811527"/>
            <a:ext cx="967361" cy="26533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 3 Columns">
  <p:cSld name="3_Content - 3 Columns">
    <p:spTree>
      <p:nvGrpSpPr>
        <p:cNvPr id="125" name="Shape 125"/>
        <p:cNvGrpSpPr/>
        <p:nvPr/>
      </p:nvGrpSpPr>
      <p:grpSpPr>
        <a:xfrm>
          <a:off x="0" y="0"/>
          <a:ext cx="0" cy="0"/>
          <a:chOff x="0" y="0"/>
          <a:chExt cx="0" cy="0"/>
        </a:xfrm>
      </p:grpSpPr>
      <p:sp>
        <p:nvSpPr>
          <p:cNvPr id="126" name="Google Shape;126;p63"/>
          <p:cNvSpPr txBox="1"/>
          <p:nvPr>
            <p:ph type="title"/>
          </p:nvPr>
        </p:nvSpPr>
        <p:spPr>
          <a:xfrm>
            <a:off x="302225" y="563263"/>
            <a:ext cx="8464686" cy="1013928"/>
          </a:xfrm>
          <a:prstGeom prst="rect">
            <a:avLst/>
          </a:prstGeom>
          <a:noFill/>
          <a:ln>
            <a:noFill/>
          </a:ln>
        </p:spPr>
        <p:txBody>
          <a:bodyPr anchorCtr="0" anchor="t" bIns="45700" lIns="91425" spcFirstLastPara="1" rIns="91425" wrap="square" tIns="45700">
            <a:normAutofit/>
          </a:bodyPr>
          <a:lstStyle>
            <a:lvl1pPr lvl="0" algn="l">
              <a:lnSpc>
                <a:spcPct val="75000"/>
              </a:lnSpc>
              <a:spcBef>
                <a:spcPts val="0"/>
              </a:spcBef>
              <a:spcAft>
                <a:spcPts val="0"/>
              </a:spcAft>
              <a:buClr>
                <a:schemeClr val="lt2"/>
              </a:buClr>
              <a:buSzPts val="360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63"/>
          <p:cNvSpPr txBox="1"/>
          <p:nvPr>
            <p:ph idx="1" type="body"/>
          </p:nvPr>
        </p:nvSpPr>
        <p:spPr>
          <a:xfrm>
            <a:off x="302227" y="1577191"/>
            <a:ext cx="2729299" cy="300304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1400"/>
              <a:buNone/>
              <a:defRPr b="0" sz="1400"/>
            </a:lvl1pPr>
            <a:lvl2pPr indent="-304800" lvl="1" marL="914400" algn="l">
              <a:lnSpc>
                <a:spcPct val="90000"/>
              </a:lnSpc>
              <a:spcBef>
                <a:spcPts val="1000"/>
              </a:spcBef>
              <a:spcAft>
                <a:spcPts val="0"/>
              </a:spcAft>
              <a:buClr>
                <a:schemeClr val="dk1"/>
              </a:buClr>
              <a:buSzPts val="1200"/>
              <a:buChar char="•"/>
              <a:defRPr sz="1200"/>
            </a:lvl2pPr>
            <a:lvl3pPr indent="-304800" lvl="2" marL="1371600" algn="l">
              <a:lnSpc>
                <a:spcPct val="90000"/>
              </a:lnSpc>
              <a:spcBef>
                <a:spcPts val="1000"/>
              </a:spcBef>
              <a:spcAft>
                <a:spcPts val="0"/>
              </a:spcAft>
              <a:buClr>
                <a:schemeClr val="dk1"/>
              </a:buClr>
              <a:buSzPts val="1200"/>
              <a:buChar char="•"/>
              <a:defRPr sz="1200"/>
            </a:lvl3pPr>
            <a:lvl4pPr indent="-292100" lvl="3" marL="1828800" algn="l">
              <a:lnSpc>
                <a:spcPct val="90000"/>
              </a:lnSpc>
              <a:spcBef>
                <a:spcPts val="1000"/>
              </a:spcBef>
              <a:spcAft>
                <a:spcPts val="0"/>
              </a:spcAft>
              <a:buClr>
                <a:schemeClr val="dk1"/>
              </a:buClr>
              <a:buSzPts val="1000"/>
              <a:buChar char="•"/>
              <a:defRPr sz="1000"/>
            </a:lvl4pPr>
            <a:lvl5pPr indent="-292100" lvl="4" marL="2286000" algn="l">
              <a:lnSpc>
                <a:spcPct val="90000"/>
              </a:lnSpc>
              <a:spcBef>
                <a:spcPts val="1000"/>
              </a:spcBef>
              <a:spcAft>
                <a:spcPts val="0"/>
              </a:spcAft>
              <a:buClr>
                <a:schemeClr val="dk1"/>
              </a:buClr>
              <a:buSzPts val="1000"/>
              <a:buChar char="•"/>
              <a:defRPr sz="10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63"/>
          <p:cNvSpPr txBox="1"/>
          <p:nvPr>
            <p:ph idx="2" type="body"/>
          </p:nvPr>
        </p:nvSpPr>
        <p:spPr>
          <a:xfrm>
            <a:off x="3175143" y="1577191"/>
            <a:ext cx="2729299" cy="300304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1400"/>
              <a:buNone/>
              <a:defRPr b="0" sz="1400"/>
            </a:lvl1pPr>
            <a:lvl2pPr indent="-304800" lvl="1" marL="914400" algn="l">
              <a:lnSpc>
                <a:spcPct val="90000"/>
              </a:lnSpc>
              <a:spcBef>
                <a:spcPts val="1000"/>
              </a:spcBef>
              <a:spcAft>
                <a:spcPts val="0"/>
              </a:spcAft>
              <a:buClr>
                <a:schemeClr val="dk1"/>
              </a:buClr>
              <a:buSzPts val="1200"/>
              <a:buChar char="•"/>
              <a:defRPr sz="1200"/>
            </a:lvl2pPr>
            <a:lvl3pPr indent="-304800" lvl="2" marL="1371600" algn="l">
              <a:lnSpc>
                <a:spcPct val="90000"/>
              </a:lnSpc>
              <a:spcBef>
                <a:spcPts val="1000"/>
              </a:spcBef>
              <a:spcAft>
                <a:spcPts val="0"/>
              </a:spcAft>
              <a:buClr>
                <a:schemeClr val="dk1"/>
              </a:buClr>
              <a:buSzPts val="1200"/>
              <a:buChar char="•"/>
              <a:defRPr sz="1200"/>
            </a:lvl3pPr>
            <a:lvl4pPr indent="-292100" lvl="3" marL="1828800" algn="l">
              <a:lnSpc>
                <a:spcPct val="90000"/>
              </a:lnSpc>
              <a:spcBef>
                <a:spcPts val="1000"/>
              </a:spcBef>
              <a:spcAft>
                <a:spcPts val="0"/>
              </a:spcAft>
              <a:buClr>
                <a:schemeClr val="dk1"/>
              </a:buClr>
              <a:buSzPts val="1000"/>
              <a:buChar char="•"/>
              <a:defRPr sz="1000"/>
            </a:lvl4pPr>
            <a:lvl5pPr indent="-292100" lvl="4" marL="2286000" algn="l">
              <a:lnSpc>
                <a:spcPct val="90000"/>
              </a:lnSpc>
              <a:spcBef>
                <a:spcPts val="1000"/>
              </a:spcBef>
              <a:spcAft>
                <a:spcPts val="0"/>
              </a:spcAft>
              <a:buClr>
                <a:schemeClr val="dk1"/>
              </a:buClr>
              <a:buSzPts val="1000"/>
              <a:buChar char="•"/>
              <a:defRPr sz="10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63"/>
          <p:cNvSpPr txBox="1"/>
          <p:nvPr>
            <p:ph idx="3" type="body"/>
          </p:nvPr>
        </p:nvSpPr>
        <p:spPr>
          <a:xfrm>
            <a:off x="6037612" y="1577191"/>
            <a:ext cx="2729299" cy="300304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1400"/>
              <a:buNone/>
              <a:defRPr b="0" sz="1400"/>
            </a:lvl1pPr>
            <a:lvl2pPr indent="-304800" lvl="1" marL="914400" algn="l">
              <a:lnSpc>
                <a:spcPct val="90000"/>
              </a:lnSpc>
              <a:spcBef>
                <a:spcPts val="1000"/>
              </a:spcBef>
              <a:spcAft>
                <a:spcPts val="0"/>
              </a:spcAft>
              <a:buClr>
                <a:schemeClr val="dk1"/>
              </a:buClr>
              <a:buSzPts val="1200"/>
              <a:buFont typeface="Arial"/>
              <a:buChar char="•"/>
              <a:defRPr sz="1200"/>
            </a:lvl2pPr>
            <a:lvl3pPr indent="-304800" lvl="2" marL="1371600" algn="l">
              <a:lnSpc>
                <a:spcPct val="90000"/>
              </a:lnSpc>
              <a:spcBef>
                <a:spcPts val="1000"/>
              </a:spcBef>
              <a:spcAft>
                <a:spcPts val="0"/>
              </a:spcAft>
              <a:buClr>
                <a:schemeClr val="dk1"/>
              </a:buClr>
              <a:buSzPts val="1200"/>
              <a:buChar char="•"/>
              <a:defRPr sz="1200"/>
            </a:lvl3pPr>
            <a:lvl4pPr indent="-292100" lvl="3" marL="1828800" algn="l">
              <a:lnSpc>
                <a:spcPct val="90000"/>
              </a:lnSpc>
              <a:spcBef>
                <a:spcPts val="1000"/>
              </a:spcBef>
              <a:spcAft>
                <a:spcPts val="0"/>
              </a:spcAft>
              <a:buClr>
                <a:schemeClr val="dk1"/>
              </a:buClr>
              <a:buSzPts val="1000"/>
              <a:buChar char="•"/>
              <a:defRPr sz="1000"/>
            </a:lvl4pPr>
            <a:lvl5pPr indent="-292100" lvl="4" marL="2286000" algn="l">
              <a:lnSpc>
                <a:spcPct val="90000"/>
              </a:lnSpc>
              <a:spcBef>
                <a:spcPts val="1000"/>
              </a:spcBef>
              <a:spcAft>
                <a:spcPts val="0"/>
              </a:spcAft>
              <a:buClr>
                <a:schemeClr val="dk1"/>
              </a:buClr>
              <a:buSzPts val="1000"/>
              <a:buChar char="•"/>
              <a:defRPr sz="10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 sign, outdoor, tableware&#10;&#10;Description automatically generated" id="130" name="Google Shape;130;p63"/>
          <p:cNvPicPr preferRelativeResize="0"/>
          <p:nvPr/>
        </p:nvPicPr>
        <p:blipFill rotWithShape="1">
          <a:blip r:embed="rId2">
            <a:alphaModFix/>
          </a:blip>
          <a:srcRect b="0" l="0" r="0" t="0"/>
          <a:stretch/>
        </p:blipFill>
        <p:spPr>
          <a:xfrm>
            <a:off x="92907" y="4811527"/>
            <a:ext cx="967361" cy="265334"/>
          </a:xfrm>
          <a:prstGeom prst="rect">
            <a:avLst/>
          </a:prstGeom>
          <a:noFill/>
          <a:ln>
            <a:noFill/>
          </a:ln>
        </p:spPr>
      </p:pic>
      <p:sp>
        <p:nvSpPr>
          <p:cNvPr id="131" name="Google Shape;131;p63"/>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US"/>
              <a:t>©2021 Leave No Trace   </a:t>
            </a:r>
            <a:fld id="{00000000-1234-1234-1234-123412341234}" type="slidenum">
              <a:rPr b="1" lang="en-US"/>
              <a:t>‹#›</a:t>
            </a:fld>
            <a:endParaRPr b="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 Intro Para + Pictures">
  <p:cSld name="3_Content - Intro Para + Pictures">
    <p:spTree>
      <p:nvGrpSpPr>
        <p:cNvPr id="132" name="Shape 132"/>
        <p:cNvGrpSpPr/>
        <p:nvPr/>
      </p:nvGrpSpPr>
      <p:grpSpPr>
        <a:xfrm>
          <a:off x="0" y="0"/>
          <a:ext cx="0" cy="0"/>
          <a:chOff x="0" y="0"/>
          <a:chExt cx="0" cy="0"/>
        </a:xfrm>
      </p:grpSpPr>
      <p:sp>
        <p:nvSpPr>
          <p:cNvPr id="133" name="Google Shape;133;p64"/>
          <p:cNvSpPr txBox="1"/>
          <p:nvPr>
            <p:ph type="title"/>
          </p:nvPr>
        </p:nvSpPr>
        <p:spPr>
          <a:xfrm>
            <a:off x="302225" y="424764"/>
            <a:ext cx="8539548" cy="473763"/>
          </a:xfrm>
          <a:prstGeom prst="rect">
            <a:avLst/>
          </a:prstGeom>
          <a:noFill/>
          <a:ln>
            <a:noFill/>
          </a:ln>
        </p:spPr>
        <p:txBody>
          <a:bodyPr anchorCtr="0" anchor="t" bIns="45700" lIns="91425" spcFirstLastPara="1" rIns="91425" wrap="square" tIns="45700">
            <a:noAutofit/>
          </a:bodyPr>
          <a:lstStyle>
            <a:lvl1pPr lvl="0" algn="l">
              <a:lnSpc>
                <a:spcPct val="75000"/>
              </a:lnSpc>
              <a:spcBef>
                <a:spcPts val="0"/>
              </a:spcBef>
              <a:spcAft>
                <a:spcPts val="0"/>
              </a:spcAft>
              <a:buClr>
                <a:schemeClr val="lt2"/>
              </a:buClr>
              <a:buSzPts val="3600"/>
              <a:buFont typeface="Arial"/>
              <a:buNone/>
              <a:defRPr sz="36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64"/>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US"/>
              <a:t>©2021 Leave No Trace   </a:t>
            </a:r>
            <a:fld id="{00000000-1234-1234-1234-123412341234}" type="slidenum">
              <a:rPr b="1" lang="en-US"/>
              <a:t>‹#›</a:t>
            </a:fld>
            <a:endParaRPr b="1"/>
          </a:p>
        </p:txBody>
      </p:sp>
      <p:pic>
        <p:nvPicPr>
          <p:cNvPr descr="A picture containing text, sign, outdoor, tableware&#10;&#10;Description automatically generated" id="135" name="Google Shape;135;p64"/>
          <p:cNvPicPr preferRelativeResize="0"/>
          <p:nvPr/>
        </p:nvPicPr>
        <p:blipFill rotWithShape="1">
          <a:blip r:embed="rId2">
            <a:alphaModFix/>
          </a:blip>
          <a:srcRect b="0" l="0" r="0" t="0"/>
          <a:stretch/>
        </p:blipFill>
        <p:spPr>
          <a:xfrm>
            <a:off x="92907" y="4811527"/>
            <a:ext cx="967361" cy="265334"/>
          </a:xfrm>
          <a:prstGeom prst="rect">
            <a:avLst/>
          </a:prstGeom>
          <a:noFill/>
          <a:ln>
            <a:noFill/>
          </a:ln>
        </p:spPr>
      </p:pic>
      <p:sp>
        <p:nvSpPr>
          <p:cNvPr id="136" name="Google Shape;136;p64"/>
          <p:cNvSpPr/>
          <p:nvPr>
            <p:ph idx="2" type="pic"/>
          </p:nvPr>
        </p:nvSpPr>
        <p:spPr>
          <a:xfrm>
            <a:off x="301625" y="2146852"/>
            <a:ext cx="2719544" cy="2311459"/>
          </a:xfrm>
          <a:prstGeom prst="rect">
            <a:avLst/>
          </a:prstGeom>
          <a:noFill/>
          <a:ln>
            <a:noFill/>
          </a:ln>
        </p:spPr>
      </p:sp>
      <p:sp>
        <p:nvSpPr>
          <p:cNvPr id="137" name="Google Shape;137;p64"/>
          <p:cNvSpPr/>
          <p:nvPr>
            <p:ph idx="3" type="pic"/>
          </p:nvPr>
        </p:nvSpPr>
        <p:spPr>
          <a:xfrm>
            <a:off x="3211926" y="2146852"/>
            <a:ext cx="2719544" cy="2311459"/>
          </a:xfrm>
          <a:prstGeom prst="rect">
            <a:avLst/>
          </a:prstGeom>
          <a:noFill/>
          <a:ln>
            <a:noFill/>
          </a:ln>
        </p:spPr>
      </p:sp>
      <p:sp>
        <p:nvSpPr>
          <p:cNvPr id="138" name="Google Shape;138;p64"/>
          <p:cNvSpPr/>
          <p:nvPr>
            <p:ph idx="4" type="pic"/>
          </p:nvPr>
        </p:nvSpPr>
        <p:spPr>
          <a:xfrm>
            <a:off x="6122227" y="2146852"/>
            <a:ext cx="2719544" cy="2311459"/>
          </a:xfrm>
          <a:prstGeom prst="rect">
            <a:avLst/>
          </a:prstGeom>
          <a:noFill/>
          <a:ln>
            <a:noFill/>
          </a:ln>
        </p:spPr>
      </p:sp>
      <p:sp>
        <p:nvSpPr>
          <p:cNvPr id="139" name="Google Shape;139;p64"/>
          <p:cNvSpPr txBox="1"/>
          <p:nvPr>
            <p:ph idx="1" type="body"/>
          </p:nvPr>
        </p:nvSpPr>
        <p:spPr>
          <a:xfrm>
            <a:off x="301625" y="963428"/>
            <a:ext cx="8540750" cy="118342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b="1" sz="18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400"/>
              <a:buNone/>
              <a:defRPr/>
            </a:lvl3pPr>
            <a:lvl4pPr indent="-228600" lvl="3" marL="1828800" algn="l">
              <a:lnSpc>
                <a:spcPct val="90000"/>
              </a:lnSpc>
              <a:spcBef>
                <a:spcPts val="500"/>
              </a:spcBef>
              <a:spcAft>
                <a:spcPts val="0"/>
              </a:spcAft>
              <a:buClr>
                <a:schemeClr val="dk1"/>
              </a:buClr>
              <a:buSzPts val="1200"/>
              <a:buNone/>
              <a:defRPr/>
            </a:lvl4pPr>
            <a:lvl5pPr indent="-228600" lvl="4" marL="2286000" algn="l">
              <a:lnSpc>
                <a:spcPct val="90000"/>
              </a:lnSpc>
              <a:spcBef>
                <a:spcPts val="500"/>
              </a:spcBef>
              <a:spcAft>
                <a:spcPts val="0"/>
              </a:spcAft>
              <a:buClr>
                <a:schemeClr val="dk1"/>
              </a:buClr>
              <a:buSzPts val="12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 3 Pictures + Captions">
  <p:cSld name="3_Content - 3 Pictures + Captions">
    <p:spTree>
      <p:nvGrpSpPr>
        <p:cNvPr id="140" name="Shape 140"/>
        <p:cNvGrpSpPr/>
        <p:nvPr/>
      </p:nvGrpSpPr>
      <p:grpSpPr>
        <a:xfrm>
          <a:off x="0" y="0"/>
          <a:ext cx="0" cy="0"/>
          <a:chOff x="0" y="0"/>
          <a:chExt cx="0" cy="0"/>
        </a:xfrm>
      </p:grpSpPr>
      <p:sp>
        <p:nvSpPr>
          <p:cNvPr id="141" name="Google Shape;141;p65"/>
          <p:cNvSpPr txBox="1"/>
          <p:nvPr>
            <p:ph type="title"/>
          </p:nvPr>
        </p:nvSpPr>
        <p:spPr>
          <a:xfrm>
            <a:off x="302225" y="423483"/>
            <a:ext cx="8464686" cy="1055459"/>
          </a:xfrm>
          <a:prstGeom prst="rect">
            <a:avLst/>
          </a:prstGeom>
          <a:noFill/>
          <a:ln>
            <a:noFill/>
          </a:ln>
        </p:spPr>
        <p:txBody>
          <a:bodyPr anchorCtr="0" anchor="t" bIns="45700" lIns="91425" spcFirstLastPara="1" rIns="91425" wrap="square" tIns="45700">
            <a:normAutofit/>
          </a:bodyPr>
          <a:lstStyle>
            <a:lvl1pPr lvl="0" algn="l">
              <a:lnSpc>
                <a:spcPct val="75000"/>
              </a:lnSpc>
              <a:spcBef>
                <a:spcPts val="0"/>
              </a:spcBef>
              <a:spcAft>
                <a:spcPts val="0"/>
              </a:spcAft>
              <a:buClr>
                <a:schemeClr val="lt2"/>
              </a:buClr>
              <a:buSzPts val="360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65"/>
          <p:cNvSpPr txBox="1"/>
          <p:nvPr>
            <p:ph idx="1" type="body"/>
          </p:nvPr>
        </p:nvSpPr>
        <p:spPr>
          <a:xfrm>
            <a:off x="307021" y="3157370"/>
            <a:ext cx="2481181" cy="165415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400"/>
              <a:buNone/>
              <a:defRPr sz="1400"/>
            </a:lvl1pPr>
            <a:lvl2pPr indent="-304800" lvl="1" marL="914400" algn="l">
              <a:lnSpc>
                <a:spcPct val="90000"/>
              </a:lnSpc>
              <a:spcBef>
                <a:spcPts val="500"/>
              </a:spcBef>
              <a:spcAft>
                <a:spcPts val="0"/>
              </a:spcAft>
              <a:buClr>
                <a:schemeClr val="dk1"/>
              </a:buClr>
              <a:buSzPts val="1200"/>
              <a:buChar char="•"/>
              <a:defRPr sz="1200"/>
            </a:lvl2pPr>
            <a:lvl3pPr indent="-304800" lvl="2" marL="1371600" algn="l">
              <a:lnSpc>
                <a:spcPct val="90000"/>
              </a:lnSpc>
              <a:spcBef>
                <a:spcPts val="1000"/>
              </a:spcBef>
              <a:spcAft>
                <a:spcPts val="0"/>
              </a:spcAft>
              <a:buClr>
                <a:schemeClr val="dk1"/>
              </a:buClr>
              <a:buSzPts val="1200"/>
              <a:buChar char="•"/>
              <a:defRPr sz="1200"/>
            </a:lvl3pPr>
            <a:lvl4pPr indent="-228600" lvl="3" marL="1828800" algn="l">
              <a:lnSpc>
                <a:spcPct val="90000"/>
              </a:lnSpc>
              <a:spcBef>
                <a:spcPts val="1000"/>
              </a:spcBef>
              <a:spcAft>
                <a:spcPts val="0"/>
              </a:spcAft>
              <a:buClr>
                <a:schemeClr val="dk1"/>
              </a:buClr>
              <a:buSzPts val="1200"/>
              <a:buNone/>
              <a:defRPr/>
            </a:lvl4pPr>
            <a:lvl5pPr indent="-304800" lvl="4" marL="2286000" algn="l">
              <a:lnSpc>
                <a:spcPct val="90000"/>
              </a:lnSpc>
              <a:spcBef>
                <a:spcPts val="1000"/>
              </a:spcBef>
              <a:spcAft>
                <a:spcPts val="0"/>
              </a:spcAft>
              <a:buClr>
                <a:schemeClr val="dk1"/>
              </a:buClr>
              <a:buSzPts val="12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65"/>
          <p:cNvSpPr txBox="1"/>
          <p:nvPr>
            <p:ph idx="2" type="body"/>
          </p:nvPr>
        </p:nvSpPr>
        <p:spPr>
          <a:xfrm>
            <a:off x="3179937" y="3157370"/>
            <a:ext cx="2481181" cy="165415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400"/>
              <a:buFont typeface="Calibri"/>
              <a:buNone/>
              <a:defRPr sz="1400"/>
            </a:lvl1pPr>
            <a:lvl2pPr indent="-304800" lvl="1" marL="914400" marR="0" algn="l">
              <a:lnSpc>
                <a:spcPct val="90000"/>
              </a:lnSpc>
              <a:spcBef>
                <a:spcPts val="500"/>
              </a:spcBef>
              <a:spcAft>
                <a:spcPts val="0"/>
              </a:spcAft>
              <a:buClr>
                <a:schemeClr val="dk1"/>
              </a:buClr>
              <a:buSzPts val="1200"/>
              <a:buFont typeface="Arial"/>
              <a:buChar char="•"/>
              <a:defRPr sz="1200"/>
            </a:lvl2pPr>
            <a:lvl3pPr indent="-304800" lvl="2" marL="1371600" algn="l">
              <a:lnSpc>
                <a:spcPct val="90000"/>
              </a:lnSpc>
              <a:spcBef>
                <a:spcPts val="1000"/>
              </a:spcBef>
              <a:spcAft>
                <a:spcPts val="0"/>
              </a:spcAft>
              <a:buClr>
                <a:schemeClr val="dk1"/>
              </a:buClr>
              <a:buSzPts val="1200"/>
              <a:buChar char="•"/>
              <a:defRPr sz="1200"/>
            </a:lvl3pPr>
            <a:lvl4pPr indent="-304800" lvl="3" marL="1828800" algn="l">
              <a:lnSpc>
                <a:spcPct val="90000"/>
              </a:lnSpc>
              <a:spcBef>
                <a:spcPts val="1000"/>
              </a:spcBef>
              <a:spcAft>
                <a:spcPts val="0"/>
              </a:spcAft>
              <a:buClr>
                <a:schemeClr val="dk1"/>
              </a:buClr>
              <a:buSzPts val="1200"/>
              <a:buChar char="•"/>
              <a:defRPr/>
            </a:lvl4pPr>
            <a:lvl5pPr indent="-304800" lvl="4" marL="2286000" algn="l">
              <a:lnSpc>
                <a:spcPct val="90000"/>
              </a:lnSpc>
              <a:spcBef>
                <a:spcPts val="1000"/>
              </a:spcBef>
              <a:spcAft>
                <a:spcPts val="0"/>
              </a:spcAft>
              <a:buClr>
                <a:schemeClr val="dk1"/>
              </a:buClr>
              <a:buSzPts val="12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65"/>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US"/>
              <a:t>©2021 Leave No Trace   </a:t>
            </a:r>
            <a:fld id="{00000000-1234-1234-1234-123412341234}" type="slidenum">
              <a:rPr b="1" lang="en-US"/>
              <a:t>‹#›</a:t>
            </a:fld>
            <a:endParaRPr b="1"/>
          </a:p>
        </p:txBody>
      </p:sp>
      <p:sp>
        <p:nvSpPr>
          <p:cNvPr id="145" name="Google Shape;145;p65"/>
          <p:cNvSpPr txBox="1"/>
          <p:nvPr>
            <p:ph idx="3" type="body"/>
          </p:nvPr>
        </p:nvSpPr>
        <p:spPr>
          <a:xfrm>
            <a:off x="6042406" y="3157370"/>
            <a:ext cx="2481181" cy="165415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400"/>
              <a:buNone/>
              <a:defRPr sz="1400"/>
            </a:lvl1pPr>
            <a:lvl2pPr indent="-304800" lvl="1" marL="914400" marR="0" algn="l">
              <a:lnSpc>
                <a:spcPct val="90000"/>
              </a:lnSpc>
              <a:spcBef>
                <a:spcPts val="500"/>
              </a:spcBef>
              <a:spcAft>
                <a:spcPts val="0"/>
              </a:spcAft>
              <a:buClr>
                <a:schemeClr val="dk1"/>
              </a:buClr>
              <a:buSzPts val="1200"/>
              <a:buFont typeface="Arial"/>
              <a:buChar char="•"/>
              <a:defRPr sz="1200"/>
            </a:lvl2pPr>
            <a:lvl3pPr indent="-304800" lvl="2" marL="1371600" algn="l">
              <a:lnSpc>
                <a:spcPct val="90000"/>
              </a:lnSpc>
              <a:spcBef>
                <a:spcPts val="1000"/>
              </a:spcBef>
              <a:spcAft>
                <a:spcPts val="0"/>
              </a:spcAft>
              <a:buClr>
                <a:schemeClr val="dk1"/>
              </a:buClr>
              <a:buSzPts val="1200"/>
              <a:buChar char="•"/>
              <a:defRPr sz="1200"/>
            </a:lvl3pPr>
            <a:lvl4pPr indent="-304800" lvl="3" marL="1828800" algn="l">
              <a:lnSpc>
                <a:spcPct val="90000"/>
              </a:lnSpc>
              <a:spcBef>
                <a:spcPts val="1000"/>
              </a:spcBef>
              <a:spcAft>
                <a:spcPts val="0"/>
              </a:spcAft>
              <a:buClr>
                <a:schemeClr val="dk1"/>
              </a:buClr>
              <a:buSzPts val="1200"/>
              <a:buChar char="•"/>
              <a:defRPr/>
            </a:lvl4pPr>
            <a:lvl5pPr indent="-304800" lvl="4" marL="2286000" algn="l">
              <a:lnSpc>
                <a:spcPct val="90000"/>
              </a:lnSpc>
              <a:spcBef>
                <a:spcPts val="1000"/>
              </a:spcBef>
              <a:spcAft>
                <a:spcPts val="0"/>
              </a:spcAft>
              <a:buClr>
                <a:schemeClr val="dk1"/>
              </a:buClr>
              <a:buSzPts val="12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 sign, outdoor, tableware&#10;&#10;Description automatically generated" id="146" name="Google Shape;146;p65"/>
          <p:cNvPicPr preferRelativeResize="0"/>
          <p:nvPr/>
        </p:nvPicPr>
        <p:blipFill rotWithShape="1">
          <a:blip r:embed="rId2">
            <a:alphaModFix/>
          </a:blip>
          <a:srcRect b="0" l="0" r="0" t="0"/>
          <a:stretch/>
        </p:blipFill>
        <p:spPr>
          <a:xfrm>
            <a:off x="92907" y="4811527"/>
            <a:ext cx="967361" cy="265334"/>
          </a:xfrm>
          <a:prstGeom prst="rect">
            <a:avLst/>
          </a:prstGeom>
          <a:noFill/>
          <a:ln>
            <a:noFill/>
          </a:ln>
        </p:spPr>
      </p:pic>
      <p:sp>
        <p:nvSpPr>
          <p:cNvPr id="147" name="Google Shape;147;p65"/>
          <p:cNvSpPr/>
          <p:nvPr>
            <p:ph idx="4" type="pic"/>
          </p:nvPr>
        </p:nvSpPr>
        <p:spPr>
          <a:xfrm>
            <a:off x="401755" y="1417392"/>
            <a:ext cx="2256115" cy="1706087"/>
          </a:xfrm>
          <a:prstGeom prst="rect">
            <a:avLst/>
          </a:prstGeom>
          <a:noFill/>
          <a:ln>
            <a:noFill/>
          </a:ln>
        </p:spPr>
      </p:sp>
      <p:sp>
        <p:nvSpPr>
          <p:cNvPr id="148" name="Google Shape;148;p65"/>
          <p:cNvSpPr/>
          <p:nvPr>
            <p:ph idx="5" type="pic"/>
          </p:nvPr>
        </p:nvSpPr>
        <p:spPr>
          <a:xfrm>
            <a:off x="3276750" y="1417392"/>
            <a:ext cx="2256115" cy="1706087"/>
          </a:xfrm>
          <a:prstGeom prst="rect">
            <a:avLst/>
          </a:prstGeom>
          <a:noFill/>
          <a:ln>
            <a:noFill/>
          </a:ln>
        </p:spPr>
      </p:sp>
      <p:sp>
        <p:nvSpPr>
          <p:cNvPr id="149" name="Google Shape;149;p65"/>
          <p:cNvSpPr/>
          <p:nvPr>
            <p:ph idx="6" type="pic"/>
          </p:nvPr>
        </p:nvSpPr>
        <p:spPr>
          <a:xfrm>
            <a:off x="6136541" y="1417392"/>
            <a:ext cx="2256115" cy="1706087"/>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ourism - Green Trees">
  <p:cSld name="4_Tourism - Green Trees">
    <p:spTree>
      <p:nvGrpSpPr>
        <p:cNvPr id="150" name="Shape 150"/>
        <p:cNvGrpSpPr/>
        <p:nvPr/>
      </p:nvGrpSpPr>
      <p:grpSpPr>
        <a:xfrm>
          <a:off x="0" y="0"/>
          <a:ext cx="0" cy="0"/>
          <a:chOff x="0" y="0"/>
          <a:chExt cx="0" cy="0"/>
        </a:xfrm>
      </p:grpSpPr>
      <p:pic>
        <p:nvPicPr>
          <p:cNvPr descr="A picture containing text, outdoor&#10;&#10;Description automatically generated" id="151" name="Google Shape;151;p66"/>
          <p:cNvPicPr preferRelativeResize="0"/>
          <p:nvPr/>
        </p:nvPicPr>
        <p:blipFill rotWithShape="1">
          <a:blip r:embed="rId2">
            <a:alphaModFix/>
          </a:blip>
          <a:srcRect b="0" l="0" r="0" t="0"/>
          <a:stretch/>
        </p:blipFill>
        <p:spPr>
          <a:xfrm>
            <a:off x="5599108" y="0"/>
            <a:ext cx="3544891" cy="5143500"/>
          </a:xfrm>
          <a:prstGeom prst="rect">
            <a:avLst/>
          </a:prstGeom>
          <a:noFill/>
          <a:ln>
            <a:noFill/>
          </a:ln>
        </p:spPr>
      </p:pic>
      <p:sp>
        <p:nvSpPr>
          <p:cNvPr id="152" name="Google Shape;152;p66"/>
          <p:cNvSpPr txBox="1"/>
          <p:nvPr>
            <p:ph idx="1" type="body"/>
          </p:nvPr>
        </p:nvSpPr>
        <p:spPr>
          <a:xfrm>
            <a:off x="302227" y="1235295"/>
            <a:ext cx="5021646" cy="121422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1200"/>
              <a:buNone/>
              <a:defRPr b="1" i="0" sz="1200">
                <a:latin typeface="Arial"/>
                <a:ea typeface="Arial"/>
                <a:cs typeface="Arial"/>
                <a:sym typeface="Arial"/>
              </a:defRPr>
            </a:lvl1pPr>
            <a:lvl2pPr indent="-228600" lvl="1" marL="914400" algn="l">
              <a:lnSpc>
                <a:spcPct val="100000"/>
              </a:lnSpc>
              <a:spcBef>
                <a:spcPts val="500"/>
              </a:spcBef>
              <a:spcAft>
                <a:spcPts val="0"/>
              </a:spcAft>
              <a:buClr>
                <a:schemeClr val="dk1"/>
              </a:buClr>
              <a:buSzPts val="1300"/>
              <a:buNone/>
              <a:defRPr b="0" i="0" sz="1300">
                <a:latin typeface="Arial"/>
                <a:ea typeface="Arial"/>
                <a:cs typeface="Arial"/>
                <a:sym typeface="Arial"/>
              </a:defRPr>
            </a:lvl2pPr>
            <a:lvl3pPr indent="-304800" lvl="2" marL="1371600" algn="l">
              <a:lnSpc>
                <a:spcPct val="100000"/>
              </a:lnSpc>
              <a:spcBef>
                <a:spcPts val="1000"/>
              </a:spcBef>
              <a:spcAft>
                <a:spcPts val="0"/>
              </a:spcAft>
              <a:buClr>
                <a:schemeClr val="dk1"/>
              </a:buClr>
              <a:buSzPts val="1200"/>
              <a:buChar char="•"/>
              <a:defRPr b="0" sz="1200">
                <a:solidFill>
                  <a:schemeClr val="dk1"/>
                </a:solidFill>
              </a:defRPr>
            </a:lvl3pPr>
            <a:lvl4pPr indent="-292100" lvl="3" marL="1828800" algn="l">
              <a:lnSpc>
                <a:spcPct val="90000"/>
              </a:lnSpc>
              <a:spcBef>
                <a:spcPts val="1000"/>
              </a:spcBef>
              <a:spcAft>
                <a:spcPts val="0"/>
              </a:spcAft>
              <a:buClr>
                <a:schemeClr val="dk1"/>
              </a:buClr>
              <a:buSzPts val="1000"/>
              <a:buChar char="•"/>
              <a:defRPr sz="1000"/>
            </a:lvl4pPr>
            <a:lvl5pPr indent="-292100" lvl="4" marL="2286000" algn="l">
              <a:lnSpc>
                <a:spcPct val="90000"/>
              </a:lnSpc>
              <a:spcBef>
                <a:spcPts val="1000"/>
              </a:spcBef>
              <a:spcAft>
                <a:spcPts val="0"/>
              </a:spcAft>
              <a:buClr>
                <a:schemeClr val="dk1"/>
              </a:buClr>
              <a:buSzPts val="1000"/>
              <a:buChar char="•"/>
              <a:defRPr sz="10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66"/>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US"/>
              <a:t>©2021 Leave No Trace   </a:t>
            </a:r>
            <a:fld id="{00000000-1234-1234-1234-123412341234}" type="slidenum">
              <a:rPr b="1" lang="en-US"/>
              <a:t>‹#›</a:t>
            </a:fld>
            <a:endParaRPr b="1"/>
          </a:p>
        </p:txBody>
      </p:sp>
      <p:pic>
        <p:nvPicPr>
          <p:cNvPr descr="A picture containing text, sign, outdoor, tableware&#10;&#10;Description automatically generated" id="154" name="Google Shape;154;p66"/>
          <p:cNvPicPr preferRelativeResize="0"/>
          <p:nvPr/>
        </p:nvPicPr>
        <p:blipFill rotWithShape="1">
          <a:blip r:embed="rId3">
            <a:alphaModFix/>
          </a:blip>
          <a:srcRect b="0" l="0" r="0" t="0"/>
          <a:stretch/>
        </p:blipFill>
        <p:spPr>
          <a:xfrm>
            <a:off x="92907" y="4811527"/>
            <a:ext cx="967361" cy="265334"/>
          </a:xfrm>
          <a:prstGeom prst="rect">
            <a:avLst/>
          </a:prstGeom>
          <a:noFill/>
          <a:ln>
            <a:noFill/>
          </a:ln>
        </p:spPr>
      </p:pic>
      <p:sp>
        <p:nvSpPr>
          <p:cNvPr id="155" name="Google Shape;155;p66"/>
          <p:cNvSpPr txBox="1"/>
          <p:nvPr>
            <p:ph idx="2" type="body"/>
          </p:nvPr>
        </p:nvSpPr>
        <p:spPr>
          <a:xfrm>
            <a:off x="302227" y="316651"/>
            <a:ext cx="3242663" cy="91864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600"/>
              <a:buNone/>
              <a:defRPr b="0" sz="1600"/>
            </a:lvl1pPr>
            <a:lvl2pPr indent="-317500" lvl="1" marL="914400" algn="l">
              <a:lnSpc>
                <a:spcPct val="90000"/>
              </a:lnSpc>
              <a:spcBef>
                <a:spcPts val="0"/>
              </a:spcBef>
              <a:spcAft>
                <a:spcPts val="0"/>
              </a:spcAft>
              <a:buClr>
                <a:schemeClr val="dk1"/>
              </a:buClr>
              <a:buSzPts val="1400"/>
              <a:buChar char="•"/>
              <a:defRPr sz="1400"/>
            </a:lvl2pPr>
            <a:lvl3pPr indent="-228600" lvl="2" marL="1371600" algn="l">
              <a:lnSpc>
                <a:spcPct val="90000"/>
              </a:lnSpc>
              <a:spcBef>
                <a:spcPts val="1000"/>
              </a:spcBef>
              <a:spcAft>
                <a:spcPts val="0"/>
              </a:spcAft>
              <a:buClr>
                <a:schemeClr val="dk1"/>
              </a:buClr>
              <a:buSzPts val="1400"/>
              <a:buNone/>
              <a:defRPr/>
            </a:lvl3pPr>
            <a:lvl4pPr indent="-304800" lvl="3" marL="1828800" algn="l">
              <a:lnSpc>
                <a:spcPct val="90000"/>
              </a:lnSpc>
              <a:spcBef>
                <a:spcPts val="1000"/>
              </a:spcBef>
              <a:spcAft>
                <a:spcPts val="0"/>
              </a:spcAft>
              <a:buClr>
                <a:schemeClr val="dk1"/>
              </a:buClr>
              <a:buSzPts val="1200"/>
              <a:buChar char="•"/>
              <a:defRPr/>
            </a:lvl4pPr>
            <a:lvl5pPr indent="-304800" lvl="4" marL="2286000" algn="l">
              <a:lnSpc>
                <a:spcPct val="90000"/>
              </a:lnSpc>
              <a:spcBef>
                <a:spcPts val="1000"/>
              </a:spcBef>
              <a:spcAft>
                <a:spcPts val="0"/>
              </a:spcAft>
              <a:buClr>
                <a:schemeClr val="dk1"/>
              </a:buClr>
              <a:buSzPts val="12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66"/>
          <p:cNvSpPr txBox="1"/>
          <p:nvPr>
            <p:ph idx="3" type="body"/>
          </p:nvPr>
        </p:nvSpPr>
        <p:spPr>
          <a:xfrm>
            <a:off x="5807394" y="182880"/>
            <a:ext cx="3128319" cy="4637035"/>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000"/>
              <a:buNone/>
              <a:defRPr b="1" i="0">
                <a:solidFill>
                  <a:schemeClr val="lt1"/>
                </a:solidFill>
                <a:latin typeface="Arial"/>
                <a:ea typeface="Arial"/>
                <a:cs typeface="Arial"/>
                <a:sym typeface="Arial"/>
              </a:defRPr>
            </a:lvl1pPr>
            <a:lvl2pPr indent="-228600" lvl="1" marL="914400" algn="l">
              <a:lnSpc>
                <a:spcPct val="90000"/>
              </a:lnSpc>
              <a:spcBef>
                <a:spcPts val="1000"/>
              </a:spcBef>
              <a:spcAft>
                <a:spcPts val="0"/>
              </a:spcAft>
              <a:buClr>
                <a:schemeClr val="lt1"/>
              </a:buClr>
              <a:buSzPts val="1000"/>
              <a:buNone/>
              <a:defRPr b="1" i="0" sz="1000">
                <a:solidFill>
                  <a:schemeClr val="lt1"/>
                </a:solidFill>
                <a:latin typeface="Arial"/>
                <a:ea typeface="Arial"/>
                <a:cs typeface="Arial"/>
                <a:sym typeface="Arial"/>
              </a:defRPr>
            </a:lvl2pPr>
            <a:lvl3pPr indent="-317500" lvl="2" marL="1371600" algn="l">
              <a:lnSpc>
                <a:spcPct val="90000"/>
              </a:lnSpc>
              <a:spcBef>
                <a:spcPts val="500"/>
              </a:spcBef>
              <a:spcAft>
                <a:spcPts val="0"/>
              </a:spcAft>
              <a:buClr>
                <a:schemeClr val="lt1"/>
              </a:buClr>
              <a:buSzPts val="1400"/>
              <a:buChar char="•"/>
              <a:defRPr>
                <a:solidFill>
                  <a:schemeClr val="lt1"/>
                </a:solidFill>
              </a:defRPr>
            </a:lvl3pPr>
            <a:lvl4pPr indent="-304800" lvl="3" marL="1828800" algn="l">
              <a:lnSpc>
                <a:spcPct val="90000"/>
              </a:lnSpc>
              <a:spcBef>
                <a:spcPts val="500"/>
              </a:spcBef>
              <a:spcAft>
                <a:spcPts val="0"/>
              </a:spcAft>
              <a:buClr>
                <a:schemeClr val="lt1"/>
              </a:buClr>
              <a:buSzPts val="1200"/>
              <a:buChar char="•"/>
              <a:defRPr>
                <a:solidFill>
                  <a:schemeClr val="lt1"/>
                </a:solidFill>
              </a:defRPr>
            </a:lvl4pPr>
            <a:lvl5pPr indent="-304800" lvl="4" marL="2286000" algn="l">
              <a:lnSpc>
                <a:spcPct val="90000"/>
              </a:lnSpc>
              <a:spcBef>
                <a:spcPts val="500"/>
              </a:spcBef>
              <a:spcAft>
                <a:spcPts val="0"/>
              </a:spcAft>
              <a:buClr>
                <a:schemeClr val="lt1"/>
              </a:buClr>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 name="Google Shape;157;p66"/>
          <p:cNvSpPr/>
          <p:nvPr>
            <p:ph idx="4" type="pic"/>
          </p:nvPr>
        </p:nvSpPr>
        <p:spPr>
          <a:xfrm>
            <a:off x="302226" y="2571750"/>
            <a:ext cx="2458657" cy="2098675"/>
          </a:xfrm>
          <a:prstGeom prst="rect">
            <a:avLst/>
          </a:prstGeom>
          <a:noFill/>
          <a:ln>
            <a:noFill/>
          </a:ln>
        </p:spPr>
      </p:sp>
      <p:sp>
        <p:nvSpPr>
          <p:cNvPr id="158" name="Google Shape;158;p66"/>
          <p:cNvSpPr/>
          <p:nvPr>
            <p:ph idx="5" type="pic"/>
          </p:nvPr>
        </p:nvSpPr>
        <p:spPr>
          <a:xfrm>
            <a:off x="2865215" y="2571750"/>
            <a:ext cx="2458657" cy="2098675"/>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ourism - Charcoal Water">
  <p:cSld name="4_Tourism - Charcoal Water">
    <p:spTree>
      <p:nvGrpSpPr>
        <p:cNvPr id="159" name="Shape 159"/>
        <p:cNvGrpSpPr/>
        <p:nvPr/>
      </p:nvGrpSpPr>
      <p:grpSpPr>
        <a:xfrm>
          <a:off x="0" y="0"/>
          <a:ext cx="0" cy="0"/>
          <a:chOff x="0" y="0"/>
          <a:chExt cx="0" cy="0"/>
        </a:xfrm>
      </p:grpSpPr>
      <p:pic>
        <p:nvPicPr>
          <p:cNvPr descr="A picture containing water&#10;&#10;Description automatically generated" id="160" name="Google Shape;160;p67"/>
          <p:cNvPicPr preferRelativeResize="0"/>
          <p:nvPr/>
        </p:nvPicPr>
        <p:blipFill rotWithShape="1">
          <a:blip r:embed="rId2">
            <a:alphaModFix/>
          </a:blip>
          <a:srcRect b="0" l="0" r="0" t="0"/>
          <a:stretch/>
        </p:blipFill>
        <p:spPr>
          <a:xfrm>
            <a:off x="5599108" y="-8495"/>
            <a:ext cx="3544892" cy="5151995"/>
          </a:xfrm>
          <a:prstGeom prst="rect">
            <a:avLst/>
          </a:prstGeom>
          <a:noFill/>
          <a:ln>
            <a:noFill/>
          </a:ln>
        </p:spPr>
      </p:pic>
      <p:sp>
        <p:nvSpPr>
          <p:cNvPr id="161" name="Google Shape;161;p67"/>
          <p:cNvSpPr txBox="1"/>
          <p:nvPr>
            <p:ph idx="1" type="body"/>
          </p:nvPr>
        </p:nvSpPr>
        <p:spPr>
          <a:xfrm>
            <a:off x="302227" y="1235295"/>
            <a:ext cx="5021646" cy="121422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1200"/>
              <a:buNone/>
              <a:defRPr b="1" i="0" sz="1200">
                <a:latin typeface="Arial"/>
                <a:ea typeface="Arial"/>
                <a:cs typeface="Arial"/>
                <a:sym typeface="Arial"/>
              </a:defRPr>
            </a:lvl1pPr>
            <a:lvl2pPr indent="-228600" lvl="1" marL="914400" algn="l">
              <a:lnSpc>
                <a:spcPct val="100000"/>
              </a:lnSpc>
              <a:spcBef>
                <a:spcPts val="500"/>
              </a:spcBef>
              <a:spcAft>
                <a:spcPts val="0"/>
              </a:spcAft>
              <a:buClr>
                <a:schemeClr val="dk1"/>
              </a:buClr>
              <a:buSzPts val="1300"/>
              <a:buNone/>
              <a:defRPr b="0" i="0" sz="1300">
                <a:latin typeface="Arial"/>
                <a:ea typeface="Arial"/>
                <a:cs typeface="Arial"/>
                <a:sym typeface="Arial"/>
              </a:defRPr>
            </a:lvl2pPr>
            <a:lvl3pPr indent="-304800" lvl="2" marL="1371600" algn="l">
              <a:lnSpc>
                <a:spcPct val="100000"/>
              </a:lnSpc>
              <a:spcBef>
                <a:spcPts val="1000"/>
              </a:spcBef>
              <a:spcAft>
                <a:spcPts val="0"/>
              </a:spcAft>
              <a:buClr>
                <a:schemeClr val="dk1"/>
              </a:buClr>
              <a:buSzPts val="1200"/>
              <a:buChar char="•"/>
              <a:defRPr b="0" sz="1200">
                <a:solidFill>
                  <a:schemeClr val="dk1"/>
                </a:solidFill>
              </a:defRPr>
            </a:lvl3pPr>
            <a:lvl4pPr indent="-292100" lvl="3" marL="1828800" algn="l">
              <a:lnSpc>
                <a:spcPct val="90000"/>
              </a:lnSpc>
              <a:spcBef>
                <a:spcPts val="1000"/>
              </a:spcBef>
              <a:spcAft>
                <a:spcPts val="0"/>
              </a:spcAft>
              <a:buClr>
                <a:schemeClr val="dk1"/>
              </a:buClr>
              <a:buSzPts val="1000"/>
              <a:buChar char="•"/>
              <a:defRPr sz="1000"/>
            </a:lvl4pPr>
            <a:lvl5pPr indent="-292100" lvl="4" marL="2286000" algn="l">
              <a:lnSpc>
                <a:spcPct val="90000"/>
              </a:lnSpc>
              <a:spcBef>
                <a:spcPts val="1000"/>
              </a:spcBef>
              <a:spcAft>
                <a:spcPts val="0"/>
              </a:spcAft>
              <a:buClr>
                <a:schemeClr val="dk1"/>
              </a:buClr>
              <a:buSzPts val="1000"/>
              <a:buChar char="•"/>
              <a:defRPr sz="10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 name="Google Shape;162;p67"/>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US"/>
              <a:t>©2021 Leave No Trace   </a:t>
            </a:r>
            <a:fld id="{00000000-1234-1234-1234-123412341234}" type="slidenum">
              <a:rPr b="1" lang="en-US"/>
              <a:t>‹#›</a:t>
            </a:fld>
            <a:endParaRPr b="1"/>
          </a:p>
        </p:txBody>
      </p:sp>
      <p:pic>
        <p:nvPicPr>
          <p:cNvPr descr="A picture containing text, sign, outdoor, tableware&#10;&#10;Description automatically generated" id="163" name="Google Shape;163;p67"/>
          <p:cNvPicPr preferRelativeResize="0"/>
          <p:nvPr/>
        </p:nvPicPr>
        <p:blipFill rotWithShape="1">
          <a:blip r:embed="rId3">
            <a:alphaModFix/>
          </a:blip>
          <a:srcRect b="0" l="0" r="0" t="0"/>
          <a:stretch/>
        </p:blipFill>
        <p:spPr>
          <a:xfrm>
            <a:off x="92907" y="4811527"/>
            <a:ext cx="967361" cy="265334"/>
          </a:xfrm>
          <a:prstGeom prst="rect">
            <a:avLst/>
          </a:prstGeom>
          <a:noFill/>
          <a:ln>
            <a:noFill/>
          </a:ln>
        </p:spPr>
      </p:pic>
      <p:sp>
        <p:nvSpPr>
          <p:cNvPr id="164" name="Google Shape;164;p67"/>
          <p:cNvSpPr txBox="1"/>
          <p:nvPr>
            <p:ph idx="2" type="body"/>
          </p:nvPr>
        </p:nvSpPr>
        <p:spPr>
          <a:xfrm>
            <a:off x="302227" y="316651"/>
            <a:ext cx="3242663" cy="91864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600"/>
              <a:buNone/>
              <a:defRPr b="0" sz="1600"/>
            </a:lvl1pPr>
            <a:lvl2pPr indent="-317500" lvl="1" marL="914400" algn="l">
              <a:lnSpc>
                <a:spcPct val="90000"/>
              </a:lnSpc>
              <a:spcBef>
                <a:spcPts val="0"/>
              </a:spcBef>
              <a:spcAft>
                <a:spcPts val="0"/>
              </a:spcAft>
              <a:buClr>
                <a:schemeClr val="dk1"/>
              </a:buClr>
              <a:buSzPts val="1400"/>
              <a:buChar char="•"/>
              <a:defRPr sz="1400"/>
            </a:lvl2pPr>
            <a:lvl3pPr indent="-228600" lvl="2" marL="1371600" algn="l">
              <a:lnSpc>
                <a:spcPct val="90000"/>
              </a:lnSpc>
              <a:spcBef>
                <a:spcPts val="1000"/>
              </a:spcBef>
              <a:spcAft>
                <a:spcPts val="0"/>
              </a:spcAft>
              <a:buClr>
                <a:schemeClr val="dk1"/>
              </a:buClr>
              <a:buSzPts val="1400"/>
              <a:buNone/>
              <a:defRPr/>
            </a:lvl3pPr>
            <a:lvl4pPr indent="-304800" lvl="3" marL="1828800" algn="l">
              <a:lnSpc>
                <a:spcPct val="90000"/>
              </a:lnSpc>
              <a:spcBef>
                <a:spcPts val="1000"/>
              </a:spcBef>
              <a:spcAft>
                <a:spcPts val="0"/>
              </a:spcAft>
              <a:buClr>
                <a:schemeClr val="dk1"/>
              </a:buClr>
              <a:buSzPts val="1200"/>
              <a:buChar char="•"/>
              <a:defRPr/>
            </a:lvl4pPr>
            <a:lvl5pPr indent="-304800" lvl="4" marL="2286000" algn="l">
              <a:lnSpc>
                <a:spcPct val="90000"/>
              </a:lnSpc>
              <a:spcBef>
                <a:spcPts val="1000"/>
              </a:spcBef>
              <a:spcAft>
                <a:spcPts val="0"/>
              </a:spcAft>
              <a:buClr>
                <a:schemeClr val="dk1"/>
              </a:buClr>
              <a:buSzPts val="12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p67"/>
          <p:cNvSpPr txBox="1"/>
          <p:nvPr>
            <p:ph idx="3" type="body"/>
          </p:nvPr>
        </p:nvSpPr>
        <p:spPr>
          <a:xfrm>
            <a:off x="5807394" y="182880"/>
            <a:ext cx="3128319" cy="4637035"/>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000"/>
              <a:buNone/>
              <a:defRPr b="1" i="0">
                <a:solidFill>
                  <a:schemeClr val="lt1"/>
                </a:solidFill>
                <a:latin typeface="Arial"/>
                <a:ea typeface="Arial"/>
                <a:cs typeface="Arial"/>
                <a:sym typeface="Arial"/>
              </a:defRPr>
            </a:lvl1pPr>
            <a:lvl2pPr indent="-228600" lvl="1" marL="914400" algn="l">
              <a:lnSpc>
                <a:spcPct val="90000"/>
              </a:lnSpc>
              <a:spcBef>
                <a:spcPts val="1000"/>
              </a:spcBef>
              <a:spcAft>
                <a:spcPts val="0"/>
              </a:spcAft>
              <a:buClr>
                <a:schemeClr val="lt1"/>
              </a:buClr>
              <a:buSzPts val="1000"/>
              <a:buNone/>
              <a:defRPr b="1" i="0" sz="1000">
                <a:solidFill>
                  <a:schemeClr val="lt1"/>
                </a:solidFill>
                <a:latin typeface="Arial"/>
                <a:ea typeface="Arial"/>
                <a:cs typeface="Arial"/>
                <a:sym typeface="Arial"/>
              </a:defRPr>
            </a:lvl2pPr>
            <a:lvl3pPr indent="-317500" lvl="2" marL="1371600" algn="l">
              <a:lnSpc>
                <a:spcPct val="90000"/>
              </a:lnSpc>
              <a:spcBef>
                <a:spcPts val="500"/>
              </a:spcBef>
              <a:spcAft>
                <a:spcPts val="0"/>
              </a:spcAft>
              <a:buClr>
                <a:schemeClr val="lt1"/>
              </a:buClr>
              <a:buSzPts val="1400"/>
              <a:buChar char="•"/>
              <a:defRPr>
                <a:solidFill>
                  <a:schemeClr val="lt1"/>
                </a:solidFill>
              </a:defRPr>
            </a:lvl3pPr>
            <a:lvl4pPr indent="-304800" lvl="3" marL="1828800" algn="l">
              <a:lnSpc>
                <a:spcPct val="90000"/>
              </a:lnSpc>
              <a:spcBef>
                <a:spcPts val="500"/>
              </a:spcBef>
              <a:spcAft>
                <a:spcPts val="0"/>
              </a:spcAft>
              <a:buClr>
                <a:schemeClr val="lt1"/>
              </a:buClr>
              <a:buSzPts val="1200"/>
              <a:buChar char="•"/>
              <a:defRPr>
                <a:solidFill>
                  <a:schemeClr val="lt1"/>
                </a:solidFill>
              </a:defRPr>
            </a:lvl4pPr>
            <a:lvl5pPr indent="-304800" lvl="4" marL="2286000" algn="l">
              <a:lnSpc>
                <a:spcPct val="90000"/>
              </a:lnSpc>
              <a:spcBef>
                <a:spcPts val="500"/>
              </a:spcBef>
              <a:spcAft>
                <a:spcPts val="0"/>
              </a:spcAft>
              <a:buClr>
                <a:schemeClr val="lt1"/>
              </a:buClr>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 name="Google Shape;166;p67"/>
          <p:cNvSpPr/>
          <p:nvPr>
            <p:ph idx="4" type="pic"/>
          </p:nvPr>
        </p:nvSpPr>
        <p:spPr>
          <a:xfrm>
            <a:off x="302226" y="2571750"/>
            <a:ext cx="2458657" cy="2098675"/>
          </a:xfrm>
          <a:prstGeom prst="rect">
            <a:avLst/>
          </a:prstGeom>
          <a:noFill/>
          <a:ln>
            <a:noFill/>
          </a:ln>
        </p:spPr>
      </p:sp>
      <p:sp>
        <p:nvSpPr>
          <p:cNvPr id="167" name="Google Shape;167;p67"/>
          <p:cNvSpPr/>
          <p:nvPr>
            <p:ph idx="5" type="pic"/>
          </p:nvPr>
        </p:nvSpPr>
        <p:spPr>
          <a:xfrm>
            <a:off x="2865215" y="2571750"/>
            <a:ext cx="2458657" cy="2098675"/>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pecialty Content">
  <p:cSld name="2_Specialty Content">
    <p:bg>
      <p:bgPr>
        <a:solidFill>
          <a:schemeClr val="lt2"/>
        </a:solidFill>
      </p:bgPr>
    </p:bg>
    <p:spTree>
      <p:nvGrpSpPr>
        <p:cNvPr id="15" name="Shape 15"/>
        <p:cNvGrpSpPr/>
        <p:nvPr/>
      </p:nvGrpSpPr>
      <p:grpSpPr>
        <a:xfrm>
          <a:off x="0" y="0"/>
          <a:ext cx="0" cy="0"/>
          <a:chOff x="0" y="0"/>
          <a:chExt cx="0" cy="0"/>
        </a:xfrm>
      </p:grpSpPr>
      <p:sp>
        <p:nvSpPr>
          <p:cNvPr id="16" name="Google Shape;16;p50"/>
          <p:cNvSpPr txBox="1"/>
          <p:nvPr>
            <p:ph idx="1" type="body"/>
          </p:nvPr>
        </p:nvSpPr>
        <p:spPr>
          <a:xfrm>
            <a:off x="3805881" y="786539"/>
            <a:ext cx="4852087" cy="3480661"/>
          </a:xfrm>
          <a:prstGeom prst="rect">
            <a:avLst/>
          </a:prstGeom>
          <a:noFill/>
          <a:ln>
            <a:noFill/>
          </a:ln>
        </p:spPr>
        <p:txBody>
          <a:bodyPr anchorCtr="0" anchor="ctr" bIns="45700" lIns="91425" spcFirstLastPara="1" rIns="91425" wrap="square" tIns="45700">
            <a:noAutofit/>
          </a:bodyPr>
          <a:lstStyle>
            <a:lvl1pPr indent="-228600" lvl="0" marL="457200" algn="l">
              <a:lnSpc>
                <a:spcPct val="80000"/>
              </a:lnSpc>
              <a:spcBef>
                <a:spcPts val="1000"/>
              </a:spcBef>
              <a:spcAft>
                <a:spcPts val="0"/>
              </a:spcAft>
              <a:buClr>
                <a:schemeClr val="lt1"/>
              </a:buClr>
              <a:buSzPts val="4500"/>
              <a:buNone/>
              <a:defRPr b="1" i="0" sz="4500">
                <a:solidFill>
                  <a:schemeClr val="lt1"/>
                </a:solidFill>
                <a:latin typeface="Arial"/>
                <a:ea typeface="Arial"/>
                <a:cs typeface="Arial"/>
                <a:sym typeface="Arial"/>
              </a:defRPr>
            </a:lvl1pPr>
            <a:lvl2pPr indent="-228600" lvl="1" marL="914400" algn="l">
              <a:lnSpc>
                <a:spcPct val="100000"/>
              </a:lnSpc>
              <a:spcBef>
                <a:spcPts val="500"/>
              </a:spcBef>
              <a:spcAft>
                <a:spcPts val="0"/>
              </a:spcAft>
              <a:buClr>
                <a:schemeClr val="dk1"/>
              </a:buClr>
              <a:buSzPts val="1600"/>
              <a:buNone/>
              <a:defRPr/>
            </a:lvl2pPr>
            <a:lvl3pPr indent="-228600" lvl="2" marL="1371600" algn="l">
              <a:lnSpc>
                <a:spcPct val="90000"/>
              </a:lnSpc>
              <a:spcBef>
                <a:spcPts val="500"/>
              </a:spcBef>
              <a:spcAft>
                <a:spcPts val="0"/>
              </a:spcAft>
              <a:buClr>
                <a:schemeClr val="dk1"/>
              </a:buClr>
              <a:buSzPts val="1400"/>
              <a:buNone/>
              <a:defRPr/>
            </a:lvl3pPr>
            <a:lvl4pPr indent="-228600" lvl="3" marL="1828800" algn="l">
              <a:lnSpc>
                <a:spcPct val="90000"/>
              </a:lnSpc>
              <a:spcBef>
                <a:spcPts val="500"/>
              </a:spcBef>
              <a:spcAft>
                <a:spcPts val="0"/>
              </a:spcAft>
              <a:buClr>
                <a:schemeClr val="dk1"/>
              </a:buClr>
              <a:buSzPts val="1200"/>
              <a:buNone/>
              <a:defRPr/>
            </a:lvl4pPr>
            <a:lvl5pPr indent="-228600" lvl="4" marL="2286000" algn="l">
              <a:lnSpc>
                <a:spcPct val="90000"/>
              </a:lnSpc>
              <a:spcBef>
                <a:spcPts val="500"/>
              </a:spcBef>
              <a:spcAft>
                <a:spcPts val="0"/>
              </a:spcAft>
              <a:buClr>
                <a:schemeClr val="dk1"/>
              </a:buClr>
              <a:buSzPts val="12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 name="Google Shape;17;p50"/>
          <p:cNvSpPr/>
          <p:nvPr>
            <p:ph idx="2" type="pic"/>
          </p:nvPr>
        </p:nvSpPr>
        <p:spPr>
          <a:xfrm>
            <a:off x="417936" y="700088"/>
            <a:ext cx="3073400" cy="3567112"/>
          </a:xfrm>
          <a:prstGeom prst="rect">
            <a:avLst/>
          </a:prstGeom>
          <a:noFill/>
          <a:ln>
            <a:noFill/>
          </a:ln>
        </p:spPr>
      </p:sp>
      <p:pic>
        <p:nvPicPr>
          <p:cNvPr descr="A picture containing text, sign, outdoor, tableware&#10;&#10;Description automatically generated" id="18" name="Google Shape;18;p50"/>
          <p:cNvPicPr preferRelativeResize="0"/>
          <p:nvPr/>
        </p:nvPicPr>
        <p:blipFill rotWithShape="1">
          <a:blip r:embed="rId2">
            <a:alphaModFix/>
          </a:blip>
          <a:srcRect b="0" l="0" r="0" t="0"/>
          <a:stretch/>
        </p:blipFill>
        <p:spPr>
          <a:xfrm>
            <a:off x="92907" y="4811527"/>
            <a:ext cx="967361" cy="265334"/>
          </a:xfrm>
          <a:prstGeom prst="rect">
            <a:avLst/>
          </a:prstGeom>
          <a:noFill/>
          <a:ln>
            <a:noFill/>
          </a:ln>
        </p:spPr>
      </p:pic>
      <p:sp>
        <p:nvSpPr>
          <p:cNvPr id="19" name="Google Shape;19;p50"/>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US"/>
              <a:t>©2021 Leave No Trace   </a:t>
            </a:r>
            <a:fld id="{00000000-1234-1234-1234-123412341234}" type="slidenum">
              <a:rPr b="1" lang="en-US"/>
              <a:t>‹#›</a:t>
            </a:fld>
            <a:endParaRPr b="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ourism - Gold Flowers">
  <p:cSld name="4_Tourism - Gold Flowers">
    <p:spTree>
      <p:nvGrpSpPr>
        <p:cNvPr id="168" name="Shape 168"/>
        <p:cNvGrpSpPr/>
        <p:nvPr/>
      </p:nvGrpSpPr>
      <p:grpSpPr>
        <a:xfrm>
          <a:off x="0" y="0"/>
          <a:ext cx="0" cy="0"/>
          <a:chOff x="0" y="0"/>
          <a:chExt cx="0" cy="0"/>
        </a:xfrm>
      </p:grpSpPr>
      <p:pic>
        <p:nvPicPr>
          <p:cNvPr descr="A close up of a yellow flower&#10;&#10;Description automatically generated with low confidence" id="169" name="Google Shape;169;p68"/>
          <p:cNvPicPr preferRelativeResize="0"/>
          <p:nvPr/>
        </p:nvPicPr>
        <p:blipFill rotWithShape="1">
          <a:blip r:embed="rId2">
            <a:alphaModFix/>
          </a:blip>
          <a:srcRect b="0" l="0" r="0" t="0"/>
          <a:stretch/>
        </p:blipFill>
        <p:spPr>
          <a:xfrm>
            <a:off x="5599106" y="0"/>
            <a:ext cx="3544894" cy="5143500"/>
          </a:xfrm>
          <a:prstGeom prst="rect">
            <a:avLst/>
          </a:prstGeom>
          <a:noFill/>
          <a:ln>
            <a:noFill/>
          </a:ln>
        </p:spPr>
      </p:pic>
      <p:sp>
        <p:nvSpPr>
          <p:cNvPr id="170" name="Google Shape;170;p68"/>
          <p:cNvSpPr txBox="1"/>
          <p:nvPr>
            <p:ph idx="1" type="body"/>
          </p:nvPr>
        </p:nvSpPr>
        <p:spPr>
          <a:xfrm>
            <a:off x="302227" y="1235295"/>
            <a:ext cx="5021646" cy="121422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1200"/>
              <a:buNone/>
              <a:defRPr b="1" i="0" sz="1200">
                <a:latin typeface="Arial"/>
                <a:ea typeface="Arial"/>
                <a:cs typeface="Arial"/>
                <a:sym typeface="Arial"/>
              </a:defRPr>
            </a:lvl1pPr>
            <a:lvl2pPr indent="-228600" lvl="1" marL="914400" algn="l">
              <a:lnSpc>
                <a:spcPct val="100000"/>
              </a:lnSpc>
              <a:spcBef>
                <a:spcPts val="500"/>
              </a:spcBef>
              <a:spcAft>
                <a:spcPts val="0"/>
              </a:spcAft>
              <a:buClr>
                <a:schemeClr val="dk1"/>
              </a:buClr>
              <a:buSzPts val="1300"/>
              <a:buNone/>
              <a:defRPr b="0" i="0" sz="1300">
                <a:latin typeface="Arial"/>
                <a:ea typeface="Arial"/>
                <a:cs typeface="Arial"/>
                <a:sym typeface="Arial"/>
              </a:defRPr>
            </a:lvl2pPr>
            <a:lvl3pPr indent="-304800" lvl="2" marL="1371600" algn="l">
              <a:lnSpc>
                <a:spcPct val="100000"/>
              </a:lnSpc>
              <a:spcBef>
                <a:spcPts val="1000"/>
              </a:spcBef>
              <a:spcAft>
                <a:spcPts val="0"/>
              </a:spcAft>
              <a:buClr>
                <a:schemeClr val="dk1"/>
              </a:buClr>
              <a:buSzPts val="1200"/>
              <a:buChar char="•"/>
              <a:defRPr b="0" sz="1200">
                <a:solidFill>
                  <a:schemeClr val="dk1"/>
                </a:solidFill>
              </a:defRPr>
            </a:lvl3pPr>
            <a:lvl4pPr indent="-292100" lvl="3" marL="1828800" algn="l">
              <a:lnSpc>
                <a:spcPct val="90000"/>
              </a:lnSpc>
              <a:spcBef>
                <a:spcPts val="1000"/>
              </a:spcBef>
              <a:spcAft>
                <a:spcPts val="0"/>
              </a:spcAft>
              <a:buClr>
                <a:schemeClr val="dk1"/>
              </a:buClr>
              <a:buSzPts val="1000"/>
              <a:buChar char="•"/>
              <a:defRPr sz="1000"/>
            </a:lvl4pPr>
            <a:lvl5pPr indent="-292100" lvl="4" marL="2286000" algn="l">
              <a:lnSpc>
                <a:spcPct val="90000"/>
              </a:lnSpc>
              <a:spcBef>
                <a:spcPts val="1000"/>
              </a:spcBef>
              <a:spcAft>
                <a:spcPts val="0"/>
              </a:spcAft>
              <a:buClr>
                <a:schemeClr val="dk1"/>
              </a:buClr>
              <a:buSzPts val="1000"/>
              <a:buChar char="•"/>
              <a:defRPr sz="10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p68"/>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US"/>
              <a:t>©2021 Leave No Trace   </a:t>
            </a:r>
            <a:fld id="{00000000-1234-1234-1234-123412341234}" type="slidenum">
              <a:rPr b="1" lang="en-US"/>
              <a:t>‹#›</a:t>
            </a:fld>
            <a:endParaRPr b="1"/>
          </a:p>
        </p:txBody>
      </p:sp>
      <p:pic>
        <p:nvPicPr>
          <p:cNvPr descr="A picture containing text, sign, outdoor, tableware&#10;&#10;Description automatically generated" id="172" name="Google Shape;172;p68"/>
          <p:cNvPicPr preferRelativeResize="0"/>
          <p:nvPr/>
        </p:nvPicPr>
        <p:blipFill rotWithShape="1">
          <a:blip r:embed="rId3">
            <a:alphaModFix/>
          </a:blip>
          <a:srcRect b="0" l="0" r="0" t="0"/>
          <a:stretch/>
        </p:blipFill>
        <p:spPr>
          <a:xfrm>
            <a:off x="92907" y="4811527"/>
            <a:ext cx="967361" cy="265334"/>
          </a:xfrm>
          <a:prstGeom prst="rect">
            <a:avLst/>
          </a:prstGeom>
          <a:noFill/>
          <a:ln>
            <a:noFill/>
          </a:ln>
        </p:spPr>
      </p:pic>
      <p:sp>
        <p:nvSpPr>
          <p:cNvPr id="173" name="Google Shape;173;p68"/>
          <p:cNvSpPr txBox="1"/>
          <p:nvPr>
            <p:ph idx="2" type="body"/>
          </p:nvPr>
        </p:nvSpPr>
        <p:spPr>
          <a:xfrm>
            <a:off x="302227" y="316651"/>
            <a:ext cx="3242663" cy="91864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600"/>
              <a:buNone/>
              <a:defRPr b="0" sz="1600"/>
            </a:lvl1pPr>
            <a:lvl2pPr indent="-317500" lvl="1" marL="914400" algn="l">
              <a:lnSpc>
                <a:spcPct val="90000"/>
              </a:lnSpc>
              <a:spcBef>
                <a:spcPts val="0"/>
              </a:spcBef>
              <a:spcAft>
                <a:spcPts val="0"/>
              </a:spcAft>
              <a:buClr>
                <a:schemeClr val="dk1"/>
              </a:buClr>
              <a:buSzPts val="1400"/>
              <a:buChar char="•"/>
              <a:defRPr sz="1400"/>
            </a:lvl2pPr>
            <a:lvl3pPr indent="-228600" lvl="2" marL="1371600" algn="l">
              <a:lnSpc>
                <a:spcPct val="90000"/>
              </a:lnSpc>
              <a:spcBef>
                <a:spcPts val="1000"/>
              </a:spcBef>
              <a:spcAft>
                <a:spcPts val="0"/>
              </a:spcAft>
              <a:buClr>
                <a:schemeClr val="dk1"/>
              </a:buClr>
              <a:buSzPts val="1400"/>
              <a:buNone/>
              <a:defRPr/>
            </a:lvl3pPr>
            <a:lvl4pPr indent="-304800" lvl="3" marL="1828800" algn="l">
              <a:lnSpc>
                <a:spcPct val="90000"/>
              </a:lnSpc>
              <a:spcBef>
                <a:spcPts val="1000"/>
              </a:spcBef>
              <a:spcAft>
                <a:spcPts val="0"/>
              </a:spcAft>
              <a:buClr>
                <a:schemeClr val="dk1"/>
              </a:buClr>
              <a:buSzPts val="1200"/>
              <a:buChar char="•"/>
              <a:defRPr/>
            </a:lvl4pPr>
            <a:lvl5pPr indent="-304800" lvl="4" marL="2286000" algn="l">
              <a:lnSpc>
                <a:spcPct val="90000"/>
              </a:lnSpc>
              <a:spcBef>
                <a:spcPts val="1000"/>
              </a:spcBef>
              <a:spcAft>
                <a:spcPts val="0"/>
              </a:spcAft>
              <a:buClr>
                <a:schemeClr val="dk1"/>
              </a:buClr>
              <a:buSzPts val="12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68"/>
          <p:cNvSpPr txBox="1"/>
          <p:nvPr>
            <p:ph idx="3" type="body"/>
          </p:nvPr>
        </p:nvSpPr>
        <p:spPr>
          <a:xfrm>
            <a:off x="5807394" y="182880"/>
            <a:ext cx="3128319" cy="4637035"/>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Clr>
                <a:schemeClr val="dk1"/>
              </a:buClr>
              <a:buSzPts val="2000"/>
              <a:buNone/>
              <a:defRPr b="1" i="0">
                <a:solidFill>
                  <a:schemeClr val="dk1"/>
                </a:solidFill>
                <a:latin typeface="Arial"/>
                <a:ea typeface="Arial"/>
                <a:cs typeface="Arial"/>
                <a:sym typeface="Arial"/>
              </a:defRPr>
            </a:lvl1pPr>
            <a:lvl2pPr indent="-228600" lvl="1" marL="914400" algn="l">
              <a:lnSpc>
                <a:spcPct val="90000"/>
              </a:lnSpc>
              <a:spcBef>
                <a:spcPts val="1000"/>
              </a:spcBef>
              <a:spcAft>
                <a:spcPts val="0"/>
              </a:spcAft>
              <a:buClr>
                <a:schemeClr val="dk1"/>
              </a:buClr>
              <a:buSzPts val="1000"/>
              <a:buNone/>
              <a:defRPr b="1" i="0" sz="1000">
                <a:solidFill>
                  <a:schemeClr val="dk1"/>
                </a:solidFill>
                <a:latin typeface="Arial"/>
                <a:ea typeface="Arial"/>
                <a:cs typeface="Arial"/>
                <a:sym typeface="Arial"/>
              </a:defRPr>
            </a:lvl2pPr>
            <a:lvl3pPr indent="-317500" lvl="2" marL="1371600" algn="l">
              <a:lnSpc>
                <a:spcPct val="90000"/>
              </a:lnSpc>
              <a:spcBef>
                <a:spcPts val="500"/>
              </a:spcBef>
              <a:spcAft>
                <a:spcPts val="0"/>
              </a:spcAft>
              <a:buClr>
                <a:schemeClr val="lt1"/>
              </a:buClr>
              <a:buSzPts val="1400"/>
              <a:buChar char="•"/>
              <a:defRPr>
                <a:solidFill>
                  <a:schemeClr val="lt1"/>
                </a:solidFill>
              </a:defRPr>
            </a:lvl3pPr>
            <a:lvl4pPr indent="-304800" lvl="3" marL="1828800" algn="l">
              <a:lnSpc>
                <a:spcPct val="90000"/>
              </a:lnSpc>
              <a:spcBef>
                <a:spcPts val="500"/>
              </a:spcBef>
              <a:spcAft>
                <a:spcPts val="0"/>
              </a:spcAft>
              <a:buClr>
                <a:schemeClr val="lt1"/>
              </a:buClr>
              <a:buSzPts val="1200"/>
              <a:buChar char="•"/>
              <a:defRPr>
                <a:solidFill>
                  <a:schemeClr val="lt1"/>
                </a:solidFill>
              </a:defRPr>
            </a:lvl4pPr>
            <a:lvl5pPr indent="-304800" lvl="4" marL="2286000" algn="l">
              <a:lnSpc>
                <a:spcPct val="90000"/>
              </a:lnSpc>
              <a:spcBef>
                <a:spcPts val="500"/>
              </a:spcBef>
              <a:spcAft>
                <a:spcPts val="0"/>
              </a:spcAft>
              <a:buClr>
                <a:schemeClr val="lt1"/>
              </a:buClr>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 name="Google Shape;175;p68"/>
          <p:cNvSpPr/>
          <p:nvPr>
            <p:ph idx="4" type="pic"/>
          </p:nvPr>
        </p:nvSpPr>
        <p:spPr>
          <a:xfrm>
            <a:off x="302226" y="2571750"/>
            <a:ext cx="2458657" cy="2098675"/>
          </a:xfrm>
          <a:prstGeom prst="rect">
            <a:avLst/>
          </a:prstGeom>
          <a:noFill/>
          <a:ln>
            <a:noFill/>
          </a:ln>
        </p:spPr>
      </p:sp>
      <p:sp>
        <p:nvSpPr>
          <p:cNvPr id="176" name="Google Shape;176;p68"/>
          <p:cNvSpPr/>
          <p:nvPr>
            <p:ph idx="5" type="pic"/>
          </p:nvPr>
        </p:nvSpPr>
        <p:spPr>
          <a:xfrm>
            <a:off x="2865215" y="2571750"/>
            <a:ext cx="2458657" cy="2098675"/>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ourism - Gold Mountains">
  <p:cSld name="4_Tourism - Gold Mountains">
    <p:spTree>
      <p:nvGrpSpPr>
        <p:cNvPr id="177" name="Shape 177"/>
        <p:cNvGrpSpPr/>
        <p:nvPr/>
      </p:nvGrpSpPr>
      <p:grpSpPr>
        <a:xfrm>
          <a:off x="0" y="0"/>
          <a:ext cx="0" cy="0"/>
          <a:chOff x="0" y="0"/>
          <a:chExt cx="0" cy="0"/>
        </a:xfrm>
      </p:grpSpPr>
      <p:pic>
        <p:nvPicPr>
          <p:cNvPr descr="Background pattern&#10;&#10;Description automatically generated" id="178" name="Google Shape;178;p69"/>
          <p:cNvPicPr preferRelativeResize="0"/>
          <p:nvPr/>
        </p:nvPicPr>
        <p:blipFill rotWithShape="1">
          <a:blip r:embed="rId2">
            <a:alphaModFix/>
          </a:blip>
          <a:srcRect b="0" l="0" r="0" t="0"/>
          <a:stretch/>
        </p:blipFill>
        <p:spPr>
          <a:xfrm>
            <a:off x="5599105" y="0"/>
            <a:ext cx="3544895" cy="5143500"/>
          </a:xfrm>
          <a:prstGeom prst="rect">
            <a:avLst/>
          </a:prstGeom>
          <a:noFill/>
          <a:ln>
            <a:noFill/>
          </a:ln>
        </p:spPr>
      </p:pic>
      <p:sp>
        <p:nvSpPr>
          <p:cNvPr id="179" name="Google Shape;179;p69"/>
          <p:cNvSpPr txBox="1"/>
          <p:nvPr>
            <p:ph idx="1" type="body"/>
          </p:nvPr>
        </p:nvSpPr>
        <p:spPr>
          <a:xfrm>
            <a:off x="302227" y="1235295"/>
            <a:ext cx="5021646" cy="121422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1200"/>
              <a:buNone/>
              <a:defRPr b="1" i="0" sz="1200">
                <a:latin typeface="Arial"/>
                <a:ea typeface="Arial"/>
                <a:cs typeface="Arial"/>
                <a:sym typeface="Arial"/>
              </a:defRPr>
            </a:lvl1pPr>
            <a:lvl2pPr indent="-228600" lvl="1" marL="914400" algn="l">
              <a:lnSpc>
                <a:spcPct val="100000"/>
              </a:lnSpc>
              <a:spcBef>
                <a:spcPts val="500"/>
              </a:spcBef>
              <a:spcAft>
                <a:spcPts val="0"/>
              </a:spcAft>
              <a:buClr>
                <a:schemeClr val="dk1"/>
              </a:buClr>
              <a:buSzPts val="1300"/>
              <a:buNone/>
              <a:defRPr b="0" i="0" sz="1300">
                <a:latin typeface="Arial"/>
                <a:ea typeface="Arial"/>
                <a:cs typeface="Arial"/>
                <a:sym typeface="Arial"/>
              </a:defRPr>
            </a:lvl2pPr>
            <a:lvl3pPr indent="-304800" lvl="2" marL="1371600" algn="l">
              <a:lnSpc>
                <a:spcPct val="100000"/>
              </a:lnSpc>
              <a:spcBef>
                <a:spcPts val="1000"/>
              </a:spcBef>
              <a:spcAft>
                <a:spcPts val="0"/>
              </a:spcAft>
              <a:buClr>
                <a:schemeClr val="dk1"/>
              </a:buClr>
              <a:buSzPts val="1200"/>
              <a:buChar char="•"/>
              <a:defRPr b="0" sz="1200">
                <a:solidFill>
                  <a:schemeClr val="dk1"/>
                </a:solidFill>
              </a:defRPr>
            </a:lvl3pPr>
            <a:lvl4pPr indent="-292100" lvl="3" marL="1828800" algn="l">
              <a:lnSpc>
                <a:spcPct val="90000"/>
              </a:lnSpc>
              <a:spcBef>
                <a:spcPts val="1000"/>
              </a:spcBef>
              <a:spcAft>
                <a:spcPts val="0"/>
              </a:spcAft>
              <a:buClr>
                <a:schemeClr val="dk1"/>
              </a:buClr>
              <a:buSzPts val="1000"/>
              <a:buChar char="•"/>
              <a:defRPr sz="1000"/>
            </a:lvl4pPr>
            <a:lvl5pPr indent="-292100" lvl="4" marL="2286000" algn="l">
              <a:lnSpc>
                <a:spcPct val="90000"/>
              </a:lnSpc>
              <a:spcBef>
                <a:spcPts val="1000"/>
              </a:spcBef>
              <a:spcAft>
                <a:spcPts val="0"/>
              </a:spcAft>
              <a:buClr>
                <a:schemeClr val="dk1"/>
              </a:buClr>
              <a:buSzPts val="1000"/>
              <a:buChar char="•"/>
              <a:defRPr sz="10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 name="Google Shape;180;p69"/>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US"/>
              <a:t>©2021 Leave No Trace   </a:t>
            </a:r>
            <a:fld id="{00000000-1234-1234-1234-123412341234}" type="slidenum">
              <a:rPr b="1" lang="en-US"/>
              <a:t>‹#›</a:t>
            </a:fld>
            <a:endParaRPr b="1"/>
          </a:p>
        </p:txBody>
      </p:sp>
      <p:pic>
        <p:nvPicPr>
          <p:cNvPr descr="A picture containing text, sign, outdoor, tableware&#10;&#10;Description automatically generated" id="181" name="Google Shape;181;p69"/>
          <p:cNvPicPr preferRelativeResize="0"/>
          <p:nvPr/>
        </p:nvPicPr>
        <p:blipFill rotWithShape="1">
          <a:blip r:embed="rId3">
            <a:alphaModFix/>
          </a:blip>
          <a:srcRect b="0" l="0" r="0" t="0"/>
          <a:stretch/>
        </p:blipFill>
        <p:spPr>
          <a:xfrm>
            <a:off x="92907" y="4811527"/>
            <a:ext cx="967361" cy="265334"/>
          </a:xfrm>
          <a:prstGeom prst="rect">
            <a:avLst/>
          </a:prstGeom>
          <a:noFill/>
          <a:ln>
            <a:noFill/>
          </a:ln>
        </p:spPr>
      </p:pic>
      <p:sp>
        <p:nvSpPr>
          <p:cNvPr id="182" name="Google Shape;182;p69"/>
          <p:cNvSpPr txBox="1"/>
          <p:nvPr>
            <p:ph idx="2" type="body"/>
          </p:nvPr>
        </p:nvSpPr>
        <p:spPr>
          <a:xfrm>
            <a:off x="302227" y="316651"/>
            <a:ext cx="3242663" cy="91864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600"/>
              <a:buNone/>
              <a:defRPr b="0" sz="1600"/>
            </a:lvl1pPr>
            <a:lvl2pPr indent="-317500" lvl="1" marL="914400" algn="l">
              <a:lnSpc>
                <a:spcPct val="90000"/>
              </a:lnSpc>
              <a:spcBef>
                <a:spcPts val="0"/>
              </a:spcBef>
              <a:spcAft>
                <a:spcPts val="0"/>
              </a:spcAft>
              <a:buClr>
                <a:schemeClr val="dk1"/>
              </a:buClr>
              <a:buSzPts val="1400"/>
              <a:buChar char="•"/>
              <a:defRPr sz="1400"/>
            </a:lvl2pPr>
            <a:lvl3pPr indent="-228600" lvl="2" marL="1371600" algn="l">
              <a:lnSpc>
                <a:spcPct val="90000"/>
              </a:lnSpc>
              <a:spcBef>
                <a:spcPts val="1000"/>
              </a:spcBef>
              <a:spcAft>
                <a:spcPts val="0"/>
              </a:spcAft>
              <a:buClr>
                <a:schemeClr val="dk1"/>
              </a:buClr>
              <a:buSzPts val="1400"/>
              <a:buNone/>
              <a:defRPr/>
            </a:lvl3pPr>
            <a:lvl4pPr indent="-304800" lvl="3" marL="1828800" algn="l">
              <a:lnSpc>
                <a:spcPct val="90000"/>
              </a:lnSpc>
              <a:spcBef>
                <a:spcPts val="1000"/>
              </a:spcBef>
              <a:spcAft>
                <a:spcPts val="0"/>
              </a:spcAft>
              <a:buClr>
                <a:schemeClr val="dk1"/>
              </a:buClr>
              <a:buSzPts val="1200"/>
              <a:buChar char="•"/>
              <a:defRPr/>
            </a:lvl4pPr>
            <a:lvl5pPr indent="-304800" lvl="4" marL="2286000" algn="l">
              <a:lnSpc>
                <a:spcPct val="90000"/>
              </a:lnSpc>
              <a:spcBef>
                <a:spcPts val="1000"/>
              </a:spcBef>
              <a:spcAft>
                <a:spcPts val="0"/>
              </a:spcAft>
              <a:buClr>
                <a:schemeClr val="dk1"/>
              </a:buClr>
              <a:buSzPts val="12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 name="Google Shape;183;p69"/>
          <p:cNvSpPr txBox="1"/>
          <p:nvPr>
            <p:ph idx="3" type="body"/>
          </p:nvPr>
        </p:nvSpPr>
        <p:spPr>
          <a:xfrm>
            <a:off x="5807394" y="182880"/>
            <a:ext cx="3128319" cy="4637035"/>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Clr>
                <a:schemeClr val="dk1"/>
              </a:buClr>
              <a:buSzPts val="2000"/>
              <a:buNone/>
              <a:defRPr b="1" i="0">
                <a:solidFill>
                  <a:schemeClr val="dk1"/>
                </a:solidFill>
                <a:latin typeface="Arial"/>
                <a:ea typeface="Arial"/>
                <a:cs typeface="Arial"/>
                <a:sym typeface="Arial"/>
              </a:defRPr>
            </a:lvl1pPr>
            <a:lvl2pPr indent="-228600" lvl="1" marL="914400" algn="l">
              <a:lnSpc>
                <a:spcPct val="90000"/>
              </a:lnSpc>
              <a:spcBef>
                <a:spcPts val="1000"/>
              </a:spcBef>
              <a:spcAft>
                <a:spcPts val="0"/>
              </a:spcAft>
              <a:buClr>
                <a:schemeClr val="dk1"/>
              </a:buClr>
              <a:buSzPts val="1000"/>
              <a:buNone/>
              <a:defRPr b="1" i="0" sz="1000">
                <a:solidFill>
                  <a:schemeClr val="dk1"/>
                </a:solidFill>
                <a:latin typeface="Arial"/>
                <a:ea typeface="Arial"/>
                <a:cs typeface="Arial"/>
                <a:sym typeface="Arial"/>
              </a:defRPr>
            </a:lvl2pPr>
            <a:lvl3pPr indent="-317500" lvl="2" marL="1371600" algn="l">
              <a:lnSpc>
                <a:spcPct val="90000"/>
              </a:lnSpc>
              <a:spcBef>
                <a:spcPts val="500"/>
              </a:spcBef>
              <a:spcAft>
                <a:spcPts val="0"/>
              </a:spcAft>
              <a:buClr>
                <a:schemeClr val="lt1"/>
              </a:buClr>
              <a:buSzPts val="1400"/>
              <a:buChar char="•"/>
              <a:defRPr>
                <a:solidFill>
                  <a:schemeClr val="lt1"/>
                </a:solidFill>
              </a:defRPr>
            </a:lvl3pPr>
            <a:lvl4pPr indent="-304800" lvl="3" marL="1828800" algn="l">
              <a:lnSpc>
                <a:spcPct val="90000"/>
              </a:lnSpc>
              <a:spcBef>
                <a:spcPts val="500"/>
              </a:spcBef>
              <a:spcAft>
                <a:spcPts val="0"/>
              </a:spcAft>
              <a:buClr>
                <a:schemeClr val="lt1"/>
              </a:buClr>
              <a:buSzPts val="1200"/>
              <a:buChar char="•"/>
              <a:defRPr>
                <a:solidFill>
                  <a:schemeClr val="lt1"/>
                </a:solidFill>
              </a:defRPr>
            </a:lvl4pPr>
            <a:lvl5pPr indent="-304800" lvl="4" marL="2286000" algn="l">
              <a:lnSpc>
                <a:spcPct val="90000"/>
              </a:lnSpc>
              <a:spcBef>
                <a:spcPts val="500"/>
              </a:spcBef>
              <a:spcAft>
                <a:spcPts val="0"/>
              </a:spcAft>
              <a:buClr>
                <a:schemeClr val="lt1"/>
              </a:buClr>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 name="Google Shape;184;p69"/>
          <p:cNvSpPr/>
          <p:nvPr>
            <p:ph idx="4" type="pic"/>
          </p:nvPr>
        </p:nvSpPr>
        <p:spPr>
          <a:xfrm>
            <a:off x="302226" y="2571750"/>
            <a:ext cx="2458657" cy="2098675"/>
          </a:xfrm>
          <a:prstGeom prst="rect">
            <a:avLst/>
          </a:prstGeom>
          <a:noFill/>
          <a:ln>
            <a:noFill/>
          </a:ln>
        </p:spPr>
      </p:sp>
      <p:sp>
        <p:nvSpPr>
          <p:cNvPr id="185" name="Google Shape;185;p69"/>
          <p:cNvSpPr/>
          <p:nvPr>
            <p:ph idx="5" type="pic"/>
          </p:nvPr>
        </p:nvSpPr>
        <p:spPr>
          <a:xfrm>
            <a:off x="2865215" y="2571750"/>
            <a:ext cx="2458657" cy="2098675"/>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 Icons + Captions">
  <p:cSld name="3_Content - Icons + Captions">
    <p:spTree>
      <p:nvGrpSpPr>
        <p:cNvPr id="20" name="Shape 20"/>
        <p:cNvGrpSpPr/>
        <p:nvPr/>
      </p:nvGrpSpPr>
      <p:grpSpPr>
        <a:xfrm>
          <a:off x="0" y="0"/>
          <a:ext cx="0" cy="0"/>
          <a:chOff x="0" y="0"/>
          <a:chExt cx="0" cy="0"/>
        </a:xfrm>
      </p:grpSpPr>
      <p:sp>
        <p:nvSpPr>
          <p:cNvPr id="21" name="Google Shape;21;p51"/>
          <p:cNvSpPr txBox="1"/>
          <p:nvPr>
            <p:ph type="title"/>
          </p:nvPr>
        </p:nvSpPr>
        <p:spPr>
          <a:xfrm>
            <a:off x="302225" y="424764"/>
            <a:ext cx="8539548" cy="473763"/>
          </a:xfrm>
          <a:prstGeom prst="rect">
            <a:avLst/>
          </a:prstGeom>
          <a:noFill/>
          <a:ln>
            <a:noFill/>
          </a:ln>
        </p:spPr>
        <p:txBody>
          <a:bodyPr anchorCtr="0" anchor="t" bIns="45700" lIns="91425" spcFirstLastPara="1" rIns="91425" wrap="square" tIns="45700">
            <a:noAutofit/>
          </a:bodyPr>
          <a:lstStyle>
            <a:lvl1pPr lvl="0" algn="ctr">
              <a:lnSpc>
                <a:spcPct val="75000"/>
              </a:lnSpc>
              <a:spcBef>
                <a:spcPts val="0"/>
              </a:spcBef>
              <a:spcAft>
                <a:spcPts val="0"/>
              </a:spcAft>
              <a:buClr>
                <a:schemeClr val="lt2"/>
              </a:buClr>
              <a:buSzPts val="3600"/>
              <a:buFont typeface="Arial"/>
              <a:buNone/>
              <a:defRPr sz="36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51"/>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US"/>
              <a:t>©2021 Leave No Trace   </a:t>
            </a:r>
            <a:fld id="{00000000-1234-1234-1234-123412341234}" type="slidenum">
              <a:rPr b="1" lang="en-US"/>
              <a:t>‹#›</a:t>
            </a:fld>
            <a:endParaRPr b="1"/>
          </a:p>
        </p:txBody>
      </p:sp>
      <p:pic>
        <p:nvPicPr>
          <p:cNvPr descr="A picture containing text, sign, outdoor, tableware&#10;&#10;Description automatically generated" id="23" name="Google Shape;23;p51"/>
          <p:cNvPicPr preferRelativeResize="0"/>
          <p:nvPr/>
        </p:nvPicPr>
        <p:blipFill rotWithShape="1">
          <a:blip r:embed="rId2">
            <a:alphaModFix/>
          </a:blip>
          <a:srcRect b="0" l="0" r="0" t="0"/>
          <a:stretch/>
        </p:blipFill>
        <p:spPr>
          <a:xfrm>
            <a:off x="92907" y="4811527"/>
            <a:ext cx="967361" cy="265334"/>
          </a:xfrm>
          <a:prstGeom prst="rect">
            <a:avLst/>
          </a:prstGeom>
          <a:noFill/>
          <a:ln>
            <a:noFill/>
          </a:ln>
        </p:spPr>
      </p:pic>
      <p:sp>
        <p:nvSpPr>
          <p:cNvPr id="24" name="Google Shape;24;p51"/>
          <p:cNvSpPr/>
          <p:nvPr>
            <p:ph idx="2" type="pic"/>
          </p:nvPr>
        </p:nvSpPr>
        <p:spPr>
          <a:xfrm>
            <a:off x="449191" y="997603"/>
            <a:ext cx="1395556" cy="1395556"/>
          </a:xfrm>
          <a:prstGeom prst="rect">
            <a:avLst/>
          </a:prstGeom>
          <a:noFill/>
          <a:ln>
            <a:noFill/>
          </a:ln>
        </p:spPr>
      </p:sp>
      <p:sp>
        <p:nvSpPr>
          <p:cNvPr id="25" name="Google Shape;25;p51"/>
          <p:cNvSpPr/>
          <p:nvPr>
            <p:ph idx="3" type="pic"/>
          </p:nvPr>
        </p:nvSpPr>
        <p:spPr>
          <a:xfrm>
            <a:off x="2161299" y="997603"/>
            <a:ext cx="1395556" cy="1395556"/>
          </a:xfrm>
          <a:prstGeom prst="rect">
            <a:avLst/>
          </a:prstGeom>
          <a:noFill/>
          <a:ln>
            <a:noFill/>
          </a:ln>
        </p:spPr>
      </p:sp>
      <p:sp>
        <p:nvSpPr>
          <p:cNvPr id="26" name="Google Shape;26;p51"/>
          <p:cNvSpPr/>
          <p:nvPr>
            <p:ph idx="4" type="pic"/>
          </p:nvPr>
        </p:nvSpPr>
        <p:spPr>
          <a:xfrm>
            <a:off x="3873407" y="997603"/>
            <a:ext cx="1395556" cy="1395556"/>
          </a:xfrm>
          <a:prstGeom prst="rect">
            <a:avLst/>
          </a:prstGeom>
          <a:noFill/>
          <a:ln>
            <a:noFill/>
          </a:ln>
        </p:spPr>
      </p:sp>
      <p:sp>
        <p:nvSpPr>
          <p:cNvPr id="27" name="Google Shape;27;p51"/>
          <p:cNvSpPr/>
          <p:nvPr>
            <p:ph idx="5" type="pic"/>
          </p:nvPr>
        </p:nvSpPr>
        <p:spPr>
          <a:xfrm>
            <a:off x="5587078" y="997603"/>
            <a:ext cx="1395556" cy="1395556"/>
          </a:xfrm>
          <a:prstGeom prst="rect">
            <a:avLst/>
          </a:prstGeom>
          <a:noFill/>
          <a:ln>
            <a:noFill/>
          </a:ln>
        </p:spPr>
      </p:sp>
      <p:sp>
        <p:nvSpPr>
          <p:cNvPr id="28" name="Google Shape;28;p51"/>
          <p:cNvSpPr/>
          <p:nvPr>
            <p:ph idx="6" type="pic"/>
          </p:nvPr>
        </p:nvSpPr>
        <p:spPr>
          <a:xfrm>
            <a:off x="7299253" y="997603"/>
            <a:ext cx="1395556" cy="1395556"/>
          </a:xfrm>
          <a:prstGeom prst="rect">
            <a:avLst/>
          </a:prstGeom>
          <a:noFill/>
          <a:ln>
            <a:noFill/>
          </a:ln>
        </p:spPr>
      </p:sp>
      <p:sp>
        <p:nvSpPr>
          <p:cNvPr id="29" name="Google Shape;29;p51"/>
          <p:cNvSpPr/>
          <p:nvPr>
            <p:ph idx="7" type="pic"/>
          </p:nvPr>
        </p:nvSpPr>
        <p:spPr>
          <a:xfrm>
            <a:off x="449191" y="2921819"/>
            <a:ext cx="1395556" cy="1395556"/>
          </a:xfrm>
          <a:prstGeom prst="rect">
            <a:avLst/>
          </a:prstGeom>
          <a:noFill/>
          <a:ln>
            <a:noFill/>
          </a:ln>
        </p:spPr>
      </p:sp>
      <p:sp>
        <p:nvSpPr>
          <p:cNvPr id="30" name="Google Shape;30;p51"/>
          <p:cNvSpPr/>
          <p:nvPr>
            <p:ph idx="8" type="pic"/>
          </p:nvPr>
        </p:nvSpPr>
        <p:spPr>
          <a:xfrm>
            <a:off x="2161299" y="2921819"/>
            <a:ext cx="1395556" cy="1395556"/>
          </a:xfrm>
          <a:prstGeom prst="rect">
            <a:avLst/>
          </a:prstGeom>
          <a:noFill/>
          <a:ln>
            <a:noFill/>
          </a:ln>
        </p:spPr>
      </p:sp>
      <p:sp>
        <p:nvSpPr>
          <p:cNvPr id="31" name="Google Shape;31;p51"/>
          <p:cNvSpPr/>
          <p:nvPr>
            <p:ph idx="9" type="pic"/>
          </p:nvPr>
        </p:nvSpPr>
        <p:spPr>
          <a:xfrm>
            <a:off x="3873407" y="2921819"/>
            <a:ext cx="1395556" cy="1395556"/>
          </a:xfrm>
          <a:prstGeom prst="rect">
            <a:avLst/>
          </a:prstGeom>
          <a:noFill/>
          <a:ln>
            <a:noFill/>
          </a:ln>
        </p:spPr>
      </p:sp>
      <p:sp>
        <p:nvSpPr>
          <p:cNvPr id="32" name="Google Shape;32;p51"/>
          <p:cNvSpPr/>
          <p:nvPr>
            <p:ph idx="13" type="pic"/>
          </p:nvPr>
        </p:nvSpPr>
        <p:spPr>
          <a:xfrm>
            <a:off x="5587078" y="2921819"/>
            <a:ext cx="1395556" cy="1395556"/>
          </a:xfrm>
          <a:prstGeom prst="rect">
            <a:avLst/>
          </a:prstGeom>
          <a:noFill/>
          <a:ln>
            <a:noFill/>
          </a:ln>
        </p:spPr>
      </p:sp>
      <p:sp>
        <p:nvSpPr>
          <p:cNvPr id="33" name="Google Shape;33;p51"/>
          <p:cNvSpPr/>
          <p:nvPr>
            <p:ph idx="14" type="pic"/>
          </p:nvPr>
        </p:nvSpPr>
        <p:spPr>
          <a:xfrm>
            <a:off x="7299253" y="2921819"/>
            <a:ext cx="1395556" cy="1395556"/>
          </a:xfrm>
          <a:prstGeom prst="rect">
            <a:avLst/>
          </a:prstGeom>
          <a:noFill/>
          <a:ln>
            <a:noFill/>
          </a:ln>
        </p:spPr>
      </p:sp>
      <p:sp>
        <p:nvSpPr>
          <p:cNvPr id="34" name="Google Shape;34;p51"/>
          <p:cNvSpPr txBox="1"/>
          <p:nvPr>
            <p:ph idx="1" type="body"/>
          </p:nvPr>
        </p:nvSpPr>
        <p:spPr>
          <a:xfrm>
            <a:off x="379413" y="2401930"/>
            <a:ext cx="1535112" cy="566487"/>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100"/>
              <a:buNone/>
              <a:defRPr b="1" i="0" sz="11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51"/>
          <p:cNvSpPr txBox="1"/>
          <p:nvPr>
            <p:ph idx="15" type="body"/>
          </p:nvPr>
        </p:nvSpPr>
        <p:spPr>
          <a:xfrm>
            <a:off x="2091521" y="2401930"/>
            <a:ext cx="1535112" cy="566487"/>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100"/>
              <a:buNone/>
              <a:defRPr b="1" i="0" sz="11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1"/>
          <p:cNvSpPr txBox="1"/>
          <p:nvPr>
            <p:ph idx="16" type="body"/>
          </p:nvPr>
        </p:nvSpPr>
        <p:spPr>
          <a:xfrm>
            <a:off x="3803629" y="2401930"/>
            <a:ext cx="1535112" cy="566487"/>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100"/>
              <a:buNone/>
              <a:defRPr b="1" i="0" sz="11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1"/>
          <p:cNvSpPr txBox="1"/>
          <p:nvPr>
            <p:ph idx="17" type="body"/>
          </p:nvPr>
        </p:nvSpPr>
        <p:spPr>
          <a:xfrm>
            <a:off x="5517367" y="2401930"/>
            <a:ext cx="1535112" cy="566487"/>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100"/>
              <a:buNone/>
              <a:defRPr b="1" i="0" sz="11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51"/>
          <p:cNvSpPr txBox="1"/>
          <p:nvPr>
            <p:ph idx="18" type="body"/>
          </p:nvPr>
        </p:nvSpPr>
        <p:spPr>
          <a:xfrm>
            <a:off x="7230971" y="2401930"/>
            <a:ext cx="1535112" cy="566487"/>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100"/>
              <a:buNone/>
              <a:defRPr b="1" i="0" sz="11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51"/>
          <p:cNvSpPr txBox="1"/>
          <p:nvPr>
            <p:ph idx="19" type="body"/>
          </p:nvPr>
        </p:nvSpPr>
        <p:spPr>
          <a:xfrm>
            <a:off x="379413" y="4309679"/>
            <a:ext cx="1535112" cy="566487"/>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100"/>
              <a:buNone/>
              <a:defRPr b="1" i="0" sz="11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51"/>
          <p:cNvSpPr txBox="1"/>
          <p:nvPr>
            <p:ph idx="20" type="body"/>
          </p:nvPr>
        </p:nvSpPr>
        <p:spPr>
          <a:xfrm>
            <a:off x="2091521" y="4309679"/>
            <a:ext cx="1535112" cy="566487"/>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100"/>
              <a:buNone/>
              <a:defRPr b="1" i="0" sz="11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51"/>
          <p:cNvSpPr txBox="1"/>
          <p:nvPr>
            <p:ph idx="21" type="body"/>
          </p:nvPr>
        </p:nvSpPr>
        <p:spPr>
          <a:xfrm>
            <a:off x="3803629" y="4309679"/>
            <a:ext cx="1535112" cy="566487"/>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100"/>
              <a:buNone/>
              <a:defRPr b="1" i="0" sz="11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51"/>
          <p:cNvSpPr txBox="1"/>
          <p:nvPr>
            <p:ph idx="22" type="body"/>
          </p:nvPr>
        </p:nvSpPr>
        <p:spPr>
          <a:xfrm>
            <a:off x="5517367" y="4309679"/>
            <a:ext cx="1535112" cy="566487"/>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100"/>
              <a:buNone/>
              <a:defRPr b="1" i="0" sz="11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51"/>
          <p:cNvSpPr txBox="1"/>
          <p:nvPr>
            <p:ph idx="23" type="body"/>
          </p:nvPr>
        </p:nvSpPr>
        <p:spPr>
          <a:xfrm>
            <a:off x="7230971" y="4309679"/>
            <a:ext cx="1535112" cy="566487"/>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100"/>
              <a:buNone/>
              <a:defRPr b="1" i="0" sz="11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 Chart">
  <p:cSld name="3_Content - Chart">
    <p:spTree>
      <p:nvGrpSpPr>
        <p:cNvPr id="44" name="Shape 44"/>
        <p:cNvGrpSpPr/>
        <p:nvPr/>
      </p:nvGrpSpPr>
      <p:grpSpPr>
        <a:xfrm>
          <a:off x="0" y="0"/>
          <a:ext cx="0" cy="0"/>
          <a:chOff x="0" y="0"/>
          <a:chExt cx="0" cy="0"/>
        </a:xfrm>
      </p:grpSpPr>
      <p:sp>
        <p:nvSpPr>
          <p:cNvPr id="45" name="Google Shape;45;p52"/>
          <p:cNvSpPr txBox="1"/>
          <p:nvPr>
            <p:ph type="title"/>
          </p:nvPr>
        </p:nvSpPr>
        <p:spPr>
          <a:xfrm>
            <a:off x="302225" y="420170"/>
            <a:ext cx="8539548" cy="478358"/>
          </a:xfrm>
          <a:prstGeom prst="rect">
            <a:avLst/>
          </a:prstGeom>
          <a:noFill/>
          <a:ln>
            <a:noFill/>
          </a:ln>
        </p:spPr>
        <p:txBody>
          <a:bodyPr anchorCtr="0" anchor="t" bIns="45700" lIns="91425" spcFirstLastPara="1" rIns="91425" wrap="square" tIns="45700">
            <a:normAutofit/>
          </a:bodyPr>
          <a:lstStyle>
            <a:lvl1pPr lvl="0" algn="ctr">
              <a:lnSpc>
                <a:spcPct val="75000"/>
              </a:lnSpc>
              <a:spcBef>
                <a:spcPts val="0"/>
              </a:spcBef>
              <a:spcAft>
                <a:spcPts val="0"/>
              </a:spcAft>
              <a:buClr>
                <a:schemeClr val="lt2"/>
              </a:buClr>
              <a:buSzPts val="360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52"/>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US"/>
              <a:t>©2021 Leave No Trace   </a:t>
            </a:r>
            <a:fld id="{00000000-1234-1234-1234-123412341234}" type="slidenum">
              <a:rPr b="1" lang="en-US"/>
              <a:t>‹#›</a:t>
            </a:fld>
            <a:endParaRPr b="1"/>
          </a:p>
        </p:txBody>
      </p:sp>
      <p:sp>
        <p:nvSpPr>
          <p:cNvPr id="47" name="Google Shape;47;p52"/>
          <p:cNvSpPr/>
          <p:nvPr>
            <p:ph idx="2" type="chart"/>
          </p:nvPr>
        </p:nvSpPr>
        <p:spPr>
          <a:xfrm>
            <a:off x="301625" y="1176793"/>
            <a:ext cx="8540148" cy="3307358"/>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10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text, sign, outdoor, tableware&#10;&#10;Description automatically generated" id="48" name="Google Shape;48;p52"/>
          <p:cNvPicPr preferRelativeResize="0"/>
          <p:nvPr/>
        </p:nvPicPr>
        <p:blipFill rotWithShape="1">
          <a:blip r:embed="rId2">
            <a:alphaModFix/>
          </a:blip>
          <a:srcRect b="0" l="0" r="0" t="0"/>
          <a:stretch/>
        </p:blipFill>
        <p:spPr>
          <a:xfrm>
            <a:off x="92907" y="4811527"/>
            <a:ext cx="967361" cy="26533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 Pictures + Lists Text">
  <p:cSld name="3_Content - Pictures + Lists Text">
    <p:spTree>
      <p:nvGrpSpPr>
        <p:cNvPr id="49" name="Shape 49"/>
        <p:cNvGrpSpPr/>
        <p:nvPr/>
      </p:nvGrpSpPr>
      <p:grpSpPr>
        <a:xfrm>
          <a:off x="0" y="0"/>
          <a:ext cx="0" cy="0"/>
          <a:chOff x="0" y="0"/>
          <a:chExt cx="0" cy="0"/>
        </a:xfrm>
      </p:grpSpPr>
      <p:sp>
        <p:nvSpPr>
          <p:cNvPr id="50" name="Google Shape;50;p53"/>
          <p:cNvSpPr txBox="1"/>
          <p:nvPr>
            <p:ph type="title"/>
          </p:nvPr>
        </p:nvSpPr>
        <p:spPr>
          <a:xfrm>
            <a:off x="302225" y="420170"/>
            <a:ext cx="8539548" cy="478358"/>
          </a:xfrm>
          <a:prstGeom prst="rect">
            <a:avLst/>
          </a:prstGeom>
          <a:noFill/>
          <a:ln>
            <a:noFill/>
          </a:ln>
        </p:spPr>
        <p:txBody>
          <a:bodyPr anchorCtr="0" anchor="t" bIns="45700" lIns="91425" spcFirstLastPara="1" rIns="91425" wrap="square" tIns="45700">
            <a:normAutofit/>
          </a:bodyPr>
          <a:lstStyle>
            <a:lvl1pPr lvl="0" algn="ctr">
              <a:lnSpc>
                <a:spcPct val="75000"/>
              </a:lnSpc>
              <a:spcBef>
                <a:spcPts val="0"/>
              </a:spcBef>
              <a:spcAft>
                <a:spcPts val="0"/>
              </a:spcAft>
              <a:buClr>
                <a:schemeClr val="lt2"/>
              </a:buClr>
              <a:buSzPts val="360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53"/>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US"/>
              <a:t>©2021 Leave No Trace   </a:t>
            </a:r>
            <a:fld id="{00000000-1234-1234-1234-123412341234}" type="slidenum">
              <a:rPr b="1" lang="en-US"/>
              <a:t>‹#›</a:t>
            </a:fld>
            <a:endParaRPr b="1"/>
          </a:p>
        </p:txBody>
      </p:sp>
      <p:pic>
        <p:nvPicPr>
          <p:cNvPr descr="A picture containing text, sign, outdoor, tableware&#10;&#10;Description automatically generated" id="52" name="Google Shape;52;p53"/>
          <p:cNvPicPr preferRelativeResize="0"/>
          <p:nvPr/>
        </p:nvPicPr>
        <p:blipFill rotWithShape="1">
          <a:blip r:embed="rId2">
            <a:alphaModFix/>
          </a:blip>
          <a:srcRect b="0" l="0" r="0" t="0"/>
          <a:stretch/>
        </p:blipFill>
        <p:spPr>
          <a:xfrm>
            <a:off x="92907" y="4811527"/>
            <a:ext cx="967361" cy="265334"/>
          </a:xfrm>
          <a:prstGeom prst="rect">
            <a:avLst/>
          </a:prstGeom>
          <a:noFill/>
          <a:ln>
            <a:noFill/>
          </a:ln>
        </p:spPr>
      </p:pic>
      <p:sp>
        <p:nvSpPr>
          <p:cNvPr id="53" name="Google Shape;53;p53"/>
          <p:cNvSpPr txBox="1"/>
          <p:nvPr>
            <p:ph idx="1" type="body"/>
          </p:nvPr>
        </p:nvSpPr>
        <p:spPr>
          <a:xfrm>
            <a:off x="3146107" y="1100593"/>
            <a:ext cx="1358583" cy="3634734"/>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dk1"/>
              </a:buClr>
              <a:buSzPts val="1400"/>
              <a:buNone/>
              <a:defRPr b="1"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53"/>
          <p:cNvSpPr txBox="1"/>
          <p:nvPr>
            <p:ph idx="2" type="body"/>
          </p:nvPr>
        </p:nvSpPr>
        <p:spPr>
          <a:xfrm>
            <a:off x="4639311" y="1100593"/>
            <a:ext cx="1358583" cy="3634734"/>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0"/>
              </a:spcBef>
              <a:spcAft>
                <a:spcPts val="0"/>
              </a:spcAft>
              <a:buClr>
                <a:schemeClr val="dk1"/>
              </a:buClr>
              <a:buSzPts val="1400"/>
              <a:buNone/>
              <a:defRPr b="1"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53"/>
          <p:cNvSpPr/>
          <p:nvPr>
            <p:ph idx="3" type="pic"/>
          </p:nvPr>
        </p:nvSpPr>
        <p:spPr>
          <a:xfrm>
            <a:off x="0" y="1176792"/>
            <a:ext cx="3011485" cy="3307895"/>
          </a:xfrm>
          <a:prstGeom prst="rect">
            <a:avLst/>
          </a:prstGeom>
          <a:noFill/>
          <a:ln>
            <a:noFill/>
          </a:ln>
        </p:spPr>
      </p:sp>
      <p:sp>
        <p:nvSpPr>
          <p:cNvPr id="56" name="Google Shape;56;p53"/>
          <p:cNvSpPr/>
          <p:nvPr>
            <p:ph idx="4" type="pic"/>
          </p:nvPr>
        </p:nvSpPr>
        <p:spPr>
          <a:xfrm>
            <a:off x="6132515" y="1176792"/>
            <a:ext cx="3011486" cy="3307895"/>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 1 Column + Picture">
  <p:cSld name="3_Content - 1 Column + Picture">
    <p:spTree>
      <p:nvGrpSpPr>
        <p:cNvPr id="57" name="Shape 57"/>
        <p:cNvGrpSpPr/>
        <p:nvPr/>
      </p:nvGrpSpPr>
      <p:grpSpPr>
        <a:xfrm>
          <a:off x="0" y="0"/>
          <a:ext cx="0" cy="0"/>
          <a:chOff x="0" y="0"/>
          <a:chExt cx="0" cy="0"/>
        </a:xfrm>
      </p:grpSpPr>
      <p:sp>
        <p:nvSpPr>
          <p:cNvPr id="58" name="Google Shape;58;p54"/>
          <p:cNvSpPr txBox="1"/>
          <p:nvPr>
            <p:ph type="title"/>
          </p:nvPr>
        </p:nvSpPr>
        <p:spPr>
          <a:xfrm>
            <a:off x="302225" y="563263"/>
            <a:ext cx="5976655" cy="1013928"/>
          </a:xfrm>
          <a:prstGeom prst="rect">
            <a:avLst/>
          </a:prstGeom>
          <a:noFill/>
          <a:ln>
            <a:noFill/>
          </a:ln>
        </p:spPr>
        <p:txBody>
          <a:bodyPr anchorCtr="0" anchor="t" bIns="45700" lIns="91425" spcFirstLastPara="1" rIns="91425" wrap="square" tIns="45700">
            <a:normAutofit/>
          </a:bodyPr>
          <a:lstStyle>
            <a:lvl1pPr lvl="0" algn="l">
              <a:lnSpc>
                <a:spcPct val="75000"/>
              </a:lnSpc>
              <a:spcBef>
                <a:spcPts val="0"/>
              </a:spcBef>
              <a:spcAft>
                <a:spcPts val="0"/>
              </a:spcAft>
              <a:buClr>
                <a:schemeClr val="lt2"/>
              </a:buClr>
              <a:buSzPts val="3600"/>
              <a:buFont typeface="Arial"/>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54"/>
          <p:cNvSpPr txBox="1"/>
          <p:nvPr>
            <p:ph idx="1" type="body"/>
          </p:nvPr>
        </p:nvSpPr>
        <p:spPr>
          <a:xfrm>
            <a:off x="302227" y="1795849"/>
            <a:ext cx="5976653" cy="278438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1600"/>
              <a:buNone/>
              <a:defRPr b="0" sz="1600"/>
            </a:lvl1pPr>
            <a:lvl2pPr indent="-317500" lvl="1" marL="914400" algn="l">
              <a:lnSpc>
                <a:spcPct val="90000"/>
              </a:lnSpc>
              <a:spcBef>
                <a:spcPts val="1000"/>
              </a:spcBef>
              <a:spcAft>
                <a:spcPts val="0"/>
              </a:spcAft>
              <a:buClr>
                <a:schemeClr val="dk1"/>
              </a:buClr>
              <a:buSzPts val="1400"/>
              <a:buChar char="•"/>
              <a:defRPr sz="1400"/>
            </a:lvl2pPr>
            <a:lvl3pPr indent="-317500" lvl="2" marL="1371600" algn="l">
              <a:lnSpc>
                <a:spcPct val="90000"/>
              </a:lnSpc>
              <a:spcBef>
                <a:spcPts val="1000"/>
              </a:spcBef>
              <a:spcAft>
                <a:spcPts val="0"/>
              </a:spcAft>
              <a:buClr>
                <a:schemeClr val="dk1"/>
              </a:buClr>
              <a:buSzPts val="1400"/>
              <a:buChar char="•"/>
              <a:defRPr/>
            </a:lvl3pPr>
            <a:lvl4pPr indent="-304800" lvl="3" marL="1828800" algn="l">
              <a:lnSpc>
                <a:spcPct val="90000"/>
              </a:lnSpc>
              <a:spcBef>
                <a:spcPts val="1000"/>
              </a:spcBef>
              <a:spcAft>
                <a:spcPts val="0"/>
              </a:spcAft>
              <a:buClr>
                <a:schemeClr val="dk1"/>
              </a:buClr>
              <a:buSzPts val="1200"/>
              <a:buChar char="•"/>
              <a:defRPr/>
            </a:lvl4pPr>
            <a:lvl5pPr indent="-304800" lvl="4" marL="2286000" algn="l">
              <a:lnSpc>
                <a:spcPct val="90000"/>
              </a:lnSpc>
              <a:spcBef>
                <a:spcPts val="1000"/>
              </a:spcBef>
              <a:spcAft>
                <a:spcPts val="0"/>
              </a:spcAft>
              <a:buClr>
                <a:schemeClr val="dk1"/>
              </a:buClr>
              <a:buSzPts val="12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54"/>
          <p:cNvSpPr/>
          <p:nvPr>
            <p:ph idx="2" type="pic"/>
          </p:nvPr>
        </p:nvSpPr>
        <p:spPr>
          <a:xfrm>
            <a:off x="6450227" y="0"/>
            <a:ext cx="2693773" cy="5143500"/>
          </a:xfrm>
          <a:prstGeom prst="rect">
            <a:avLst/>
          </a:prstGeom>
          <a:noFill/>
          <a:ln>
            <a:noFill/>
          </a:ln>
        </p:spPr>
      </p:sp>
      <p:sp>
        <p:nvSpPr>
          <p:cNvPr id="61" name="Google Shape;61;p54"/>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US"/>
              <a:t>©2021 Leave No Trace   </a:t>
            </a:r>
            <a:fld id="{00000000-1234-1234-1234-123412341234}" type="slidenum">
              <a:rPr b="1" lang="en-US"/>
              <a:t>‹#›</a:t>
            </a:fld>
            <a:endParaRPr b="1"/>
          </a:p>
        </p:txBody>
      </p:sp>
      <p:pic>
        <p:nvPicPr>
          <p:cNvPr descr="A picture containing text, sign, outdoor, tableware&#10;&#10;Description automatically generated" id="62" name="Google Shape;62;p54"/>
          <p:cNvPicPr preferRelativeResize="0"/>
          <p:nvPr/>
        </p:nvPicPr>
        <p:blipFill rotWithShape="1">
          <a:blip r:embed="rId2">
            <a:alphaModFix/>
          </a:blip>
          <a:srcRect b="0" l="0" r="0" t="0"/>
          <a:stretch/>
        </p:blipFill>
        <p:spPr>
          <a:xfrm>
            <a:off x="92907" y="4811527"/>
            <a:ext cx="967361" cy="26533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 5 Pictures + Captions">
  <p:cSld name="3_Content - 5 Pictures + Captions">
    <p:spTree>
      <p:nvGrpSpPr>
        <p:cNvPr id="63" name="Shape 63"/>
        <p:cNvGrpSpPr/>
        <p:nvPr/>
      </p:nvGrpSpPr>
      <p:grpSpPr>
        <a:xfrm>
          <a:off x="0" y="0"/>
          <a:ext cx="0" cy="0"/>
          <a:chOff x="0" y="0"/>
          <a:chExt cx="0" cy="0"/>
        </a:xfrm>
      </p:grpSpPr>
      <p:sp>
        <p:nvSpPr>
          <p:cNvPr id="64" name="Google Shape;64;p55"/>
          <p:cNvSpPr txBox="1"/>
          <p:nvPr>
            <p:ph type="title"/>
          </p:nvPr>
        </p:nvSpPr>
        <p:spPr>
          <a:xfrm>
            <a:off x="302225" y="424764"/>
            <a:ext cx="8539548" cy="473763"/>
          </a:xfrm>
          <a:prstGeom prst="rect">
            <a:avLst/>
          </a:prstGeom>
          <a:noFill/>
          <a:ln>
            <a:noFill/>
          </a:ln>
        </p:spPr>
        <p:txBody>
          <a:bodyPr anchorCtr="0" anchor="t" bIns="45700" lIns="91425" spcFirstLastPara="1" rIns="91425" wrap="square" tIns="45700">
            <a:noAutofit/>
          </a:bodyPr>
          <a:lstStyle>
            <a:lvl1pPr lvl="0" algn="l">
              <a:lnSpc>
                <a:spcPct val="75000"/>
              </a:lnSpc>
              <a:spcBef>
                <a:spcPts val="0"/>
              </a:spcBef>
              <a:spcAft>
                <a:spcPts val="0"/>
              </a:spcAft>
              <a:buClr>
                <a:schemeClr val="lt2"/>
              </a:buClr>
              <a:buSzPts val="3600"/>
              <a:buFont typeface="Arial"/>
              <a:buNone/>
              <a:defRPr sz="36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55"/>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US"/>
              <a:t>©2021 Leave No Trace   </a:t>
            </a:r>
            <a:fld id="{00000000-1234-1234-1234-123412341234}" type="slidenum">
              <a:rPr b="1" lang="en-US"/>
              <a:t>‹#›</a:t>
            </a:fld>
            <a:endParaRPr b="1"/>
          </a:p>
        </p:txBody>
      </p:sp>
      <p:pic>
        <p:nvPicPr>
          <p:cNvPr descr="A picture containing text, sign, outdoor, tableware&#10;&#10;Description automatically generated" id="66" name="Google Shape;66;p55"/>
          <p:cNvPicPr preferRelativeResize="0"/>
          <p:nvPr/>
        </p:nvPicPr>
        <p:blipFill rotWithShape="1">
          <a:blip r:embed="rId2">
            <a:alphaModFix/>
          </a:blip>
          <a:srcRect b="0" l="0" r="0" t="0"/>
          <a:stretch/>
        </p:blipFill>
        <p:spPr>
          <a:xfrm>
            <a:off x="92907" y="4811527"/>
            <a:ext cx="967361" cy="265334"/>
          </a:xfrm>
          <a:prstGeom prst="rect">
            <a:avLst/>
          </a:prstGeom>
          <a:noFill/>
          <a:ln>
            <a:noFill/>
          </a:ln>
        </p:spPr>
      </p:pic>
      <p:sp>
        <p:nvSpPr>
          <p:cNvPr id="67" name="Google Shape;67;p55"/>
          <p:cNvSpPr/>
          <p:nvPr>
            <p:ph idx="2" type="pic"/>
          </p:nvPr>
        </p:nvSpPr>
        <p:spPr>
          <a:xfrm>
            <a:off x="449191" y="1681413"/>
            <a:ext cx="1395556" cy="1395556"/>
          </a:xfrm>
          <a:prstGeom prst="rect">
            <a:avLst/>
          </a:prstGeom>
          <a:noFill/>
          <a:ln>
            <a:noFill/>
          </a:ln>
        </p:spPr>
      </p:sp>
      <p:sp>
        <p:nvSpPr>
          <p:cNvPr id="68" name="Google Shape;68;p55"/>
          <p:cNvSpPr/>
          <p:nvPr>
            <p:ph idx="3" type="pic"/>
          </p:nvPr>
        </p:nvSpPr>
        <p:spPr>
          <a:xfrm>
            <a:off x="2161299" y="1681413"/>
            <a:ext cx="1395556" cy="1395556"/>
          </a:xfrm>
          <a:prstGeom prst="rect">
            <a:avLst/>
          </a:prstGeom>
          <a:noFill/>
          <a:ln>
            <a:noFill/>
          </a:ln>
        </p:spPr>
      </p:sp>
      <p:sp>
        <p:nvSpPr>
          <p:cNvPr id="69" name="Google Shape;69;p55"/>
          <p:cNvSpPr/>
          <p:nvPr>
            <p:ph idx="4" type="pic"/>
          </p:nvPr>
        </p:nvSpPr>
        <p:spPr>
          <a:xfrm>
            <a:off x="3873407" y="1681413"/>
            <a:ext cx="1395556" cy="1395556"/>
          </a:xfrm>
          <a:prstGeom prst="rect">
            <a:avLst/>
          </a:prstGeom>
          <a:noFill/>
          <a:ln>
            <a:noFill/>
          </a:ln>
        </p:spPr>
      </p:sp>
      <p:sp>
        <p:nvSpPr>
          <p:cNvPr id="70" name="Google Shape;70;p55"/>
          <p:cNvSpPr/>
          <p:nvPr>
            <p:ph idx="5" type="pic"/>
          </p:nvPr>
        </p:nvSpPr>
        <p:spPr>
          <a:xfrm>
            <a:off x="5587078" y="1681413"/>
            <a:ext cx="1395556" cy="1395556"/>
          </a:xfrm>
          <a:prstGeom prst="rect">
            <a:avLst/>
          </a:prstGeom>
          <a:noFill/>
          <a:ln>
            <a:noFill/>
          </a:ln>
        </p:spPr>
      </p:sp>
      <p:sp>
        <p:nvSpPr>
          <p:cNvPr id="71" name="Google Shape;71;p55"/>
          <p:cNvSpPr/>
          <p:nvPr>
            <p:ph idx="6" type="pic"/>
          </p:nvPr>
        </p:nvSpPr>
        <p:spPr>
          <a:xfrm>
            <a:off x="7299253" y="1681413"/>
            <a:ext cx="1395556" cy="1395556"/>
          </a:xfrm>
          <a:prstGeom prst="rect">
            <a:avLst/>
          </a:prstGeom>
          <a:noFill/>
          <a:ln>
            <a:noFill/>
          </a:ln>
        </p:spPr>
      </p:sp>
      <p:sp>
        <p:nvSpPr>
          <p:cNvPr id="72" name="Google Shape;72;p55"/>
          <p:cNvSpPr txBox="1"/>
          <p:nvPr>
            <p:ph idx="1" type="body"/>
          </p:nvPr>
        </p:nvSpPr>
        <p:spPr>
          <a:xfrm>
            <a:off x="301625" y="963427"/>
            <a:ext cx="8540750" cy="71384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b="1" sz="18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400"/>
              <a:buNone/>
              <a:defRPr/>
            </a:lvl3pPr>
            <a:lvl4pPr indent="-228600" lvl="3" marL="1828800" algn="l">
              <a:lnSpc>
                <a:spcPct val="90000"/>
              </a:lnSpc>
              <a:spcBef>
                <a:spcPts val="500"/>
              </a:spcBef>
              <a:spcAft>
                <a:spcPts val="0"/>
              </a:spcAft>
              <a:buClr>
                <a:schemeClr val="dk1"/>
              </a:buClr>
              <a:buSzPts val="1200"/>
              <a:buNone/>
              <a:defRPr/>
            </a:lvl4pPr>
            <a:lvl5pPr indent="-228600" lvl="4" marL="2286000" algn="l">
              <a:lnSpc>
                <a:spcPct val="90000"/>
              </a:lnSpc>
              <a:spcBef>
                <a:spcPts val="500"/>
              </a:spcBef>
              <a:spcAft>
                <a:spcPts val="0"/>
              </a:spcAft>
              <a:buClr>
                <a:schemeClr val="dk1"/>
              </a:buClr>
              <a:buSzPts val="12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55"/>
          <p:cNvSpPr txBox="1"/>
          <p:nvPr>
            <p:ph idx="7" type="body"/>
          </p:nvPr>
        </p:nvSpPr>
        <p:spPr>
          <a:xfrm>
            <a:off x="301625" y="3706628"/>
            <a:ext cx="8540750" cy="96873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10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200"/>
              <a:buNone/>
              <a:defRPr sz="1200"/>
            </a:lvl4pPr>
            <a:lvl5pPr indent="-228600" lvl="4" marL="2286000" algn="l">
              <a:lnSpc>
                <a:spcPct val="90000"/>
              </a:lnSpc>
              <a:spcBef>
                <a:spcPts val="500"/>
              </a:spcBef>
              <a:spcAft>
                <a:spcPts val="0"/>
              </a:spcAft>
              <a:buClr>
                <a:schemeClr val="dk1"/>
              </a:buClr>
              <a:buSzPts val="12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55"/>
          <p:cNvSpPr txBox="1"/>
          <p:nvPr>
            <p:ph idx="8" type="body"/>
          </p:nvPr>
        </p:nvSpPr>
        <p:spPr>
          <a:xfrm>
            <a:off x="379413" y="3081109"/>
            <a:ext cx="1535112" cy="566487"/>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100"/>
              <a:buNone/>
              <a:defRPr b="1" i="0" sz="11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55"/>
          <p:cNvSpPr txBox="1"/>
          <p:nvPr>
            <p:ph idx="9" type="body"/>
          </p:nvPr>
        </p:nvSpPr>
        <p:spPr>
          <a:xfrm>
            <a:off x="2091521" y="3081109"/>
            <a:ext cx="1535112" cy="566487"/>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100"/>
              <a:buNone/>
              <a:defRPr b="1" i="0" sz="11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55"/>
          <p:cNvSpPr txBox="1"/>
          <p:nvPr>
            <p:ph idx="13" type="body"/>
          </p:nvPr>
        </p:nvSpPr>
        <p:spPr>
          <a:xfrm>
            <a:off x="3803629" y="3081109"/>
            <a:ext cx="1535112" cy="566487"/>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100"/>
              <a:buNone/>
              <a:defRPr b="1" i="0" sz="11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55"/>
          <p:cNvSpPr txBox="1"/>
          <p:nvPr>
            <p:ph idx="14" type="body"/>
          </p:nvPr>
        </p:nvSpPr>
        <p:spPr>
          <a:xfrm>
            <a:off x="5515737" y="3081109"/>
            <a:ext cx="1535112" cy="566487"/>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100"/>
              <a:buNone/>
              <a:defRPr b="1" i="0" sz="11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55"/>
          <p:cNvSpPr txBox="1"/>
          <p:nvPr>
            <p:ph idx="15" type="body"/>
          </p:nvPr>
        </p:nvSpPr>
        <p:spPr>
          <a:xfrm>
            <a:off x="7227845" y="3081109"/>
            <a:ext cx="1535112" cy="566487"/>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100"/>
              <a:buNone/>
              <a:defRPr b="1" i="0" sz="11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 Big Idea Gold Flowers + Text">
  <p:cSld name="3_Content - Big Idea Gold Flowers + Text">
    <p:spTree>
      <p:nvGrpSpPr>
        <p:cNvPr id="79" name="Shape 79"/>
        <p:cNvGrpSpPr/>
        <p:nvPr/>
      </p:nvGrpSpPr>
      <p:grpSpPr>
        <a:xfrm>
          <a:off x="0" y="0"/>
          <a:ext cx="0" cy="0"/>
          <a:chOff x="0" y="0"/>
          <a:chExt cx="0" cy="0"/>
        </a:xfrm>
      </p:grpSpPr>
      <p:pic>
        <p:nvPicPr>
          <p:cNvPr descr="A close up of a yellow flower&#10;&#10;Description automatically generated with low confidence" id="80" name="Google Shape;80;p56"/>
          <p:cNvPicPr preferRelativeResize="0"/>
          <p:nvPr/>
        </p:nvPicPr>
        <p:blipFill rotWithShape="1">
          <a:blip r:embed="rId2">
            <a:alphaModFix/>
          </a:blip>
          <a:srcRect b="0" l="0" r="0" t="0"/>
          <a:stretch/>
        </p:blipFill>
        <p:spPr>
          <a:xfrm>
            <a:off x="0" y="0"/>
            <a:ext cx="3544894" cy="5143500"/>
          </a:xfrm>
          <a:prstGeom prst="rect">
            <a:avLst/>
          </a:prstGeom>
          <a:noFill/>
          <a:ln>
            <a:noFill/>
          </a:ln>
        </p:spPr>
      </p:pic>
      <p:sp>
        <p:nvSpPr>
          <p:cNvPr id="81" name="Google Shape;81;p56"/>
          <p:cNvSpPr txBox="1"/>
          <p:nvPr>
            <p:ph idx="1" type="body"/>
          </p:nvPr>
        </p:nvSpPr>
        <p:spPr>
          <a:xfrm>
            <a:off x="3805881" y="1425146"/>
            <a:ext cx="4852087" cy="320451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17500" lvl="1" marL="914400" algn="l">
              <a:lnSpc>
                <a:spcPct val="90000"/>
              </a:lnSpc>
              <a:spcBef>
                <a:spcPts val="500"/>
              </a:spcBef>
              <a:spcAft>
                <a:spcPts val="0"/>
              </a:spcAft>
              <a:buClr>
                <a:schemeClr val="dk1"/>
              </a:buClr>
              <a:buSzPts val="1400"/>
              <a:buChar char="•"/>
              <a:defRPr sz="1400"/>
            </a:lvl2pPr>
            <a:lvl3pPr indent="-304800" lvl="2" marL="1371600" algn="l">
              <a:lnSpc>
                <a:spcPct val="90000"/>
              </a:lnSpc>
              <a:spcBef>
                <a:spcPts val="500"/>
              </a:spcBef>
              <a:spcAft>
                <a:spcPts val="0"/>
              </a:spcAft>
              <a:buClr>
                <a:schemeClr val="dk1"/>
              </a:buClr>
              <a:buSzPts val="1200"/>
              <a:buChar char="•"/>
              <a:defRPr sz="12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56"/>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US"/>
              <a:t>©2021 Leave No Trace   </a:t>
            </a:r>
            <a:fld id="{00000000-1234-1234-1234-123412341234}" type="slidenum">
              <a:rPr b="1" lang="en-US"/>
              <a:t>‹#›</a:t>
            </a:fld>
            <a:endParaRPr b="1"/>
          </a:p>
        </p:txBody>
      </p:sp>
      <p:sp>
        <p:nvSpPr>
          <p:cNvPr id="83" name="Google Shape;83;p56"/>
          <p:cNvSpPr txBox="1"/>
          <p:nvPr>
            <p:ph idx="2" type="body"/>
          </p:nvPr>
        </p:nvSpPr>
        <p:spPr>
          <a:xfrm>
            <a:off x="3805881" y="786540"/>
            <a:ext cx="4852087" cy="638606"/>
          </a:xfrm>
          <a:prstGeom prst="rect">
            <a:avLst/>
          </a:prstGeom>
          <a:noFill/>
          <a:ln>
            <a:noFill/>
          </a:ln>
        </p:spPr>
        <p:txBody>
          <a:bodyPr anchorCtr="0" anchor="b" bIns="45700" lIns="91425" spcFirstLastPara="1" rIns="91425" wrap="square" tIns="45700">
            <a:noAutofit/>
          </a:bodyPr>
          <a:lstStyle>
            <a:lvl1pPr indent="-228600" lvl="0" marL="457200" algn="l">
              <a:lnSpc>
                <a:spcPct val="80000"/>
              </a:lnSpc>
              <a:spcBef>
                <a:spcPts val="1000"/>
              </a:spcBef>
              <a:spcAft>
                <a:spcPts val="0"/>
              </a:spcAft>
              <a:buClr>
                <a:schemeClr val="lt2"/>
              </a:buClr>
              <a:buSzPts val="3000"/>
              <a:buNone/>
              <a:defRPr b="1" i="0" sz="3000">
                <a:solidFill>
                  <a:schemeClr val="lt2"/>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4" name="Google Shape;84;p56"/>
          <p:cNvPicPr preferRelativeResize="0"/>
          <p:nvPr/>
        </p:nvPicPr>
        <p:blipFill rotWithShape="1">
          <a:blip r:embed="rId3">
            <a:alphaModFix/>
          </a:blip>
          <a:srcRect b="0" l="0" r="0" t="0"/>
          <a:stretch/>
        </p:blipFill>
        <p:spPr>
          <a:xfrm>
            <a:off x="89370" y="4807707"/>
            <a:ext cx="985646" cy="269302"/>
          </a:xfrm>
          <a:prstGeom prst="rect">
            <a:avLst/>
          </a:prstGeom>
          <a:noFill/>
          <a:ln>
            <a:noFill/>
          </a:ln>
        </p:spPr>
      </p:pic>
      <p:sp>
        <p:nvSpPr>
          <p:cNvPr id="85" name="Google Shape;85;p56"/>
          <p:cNvSpPr txBox="1"/>
          <p:nvPr>
            <p:ph idx="3" type="body"/>
          </p:nvPr>
        </p:nvSpPr>
        <p:spPr>
          <a:xfrm>
            <a:off x="368300" y="481013"/>
            <a:ext cx="2959362" cy="3846512"/>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5000"/>
              <a:buNone/>
              <a:defRPr b="1" i="0" sz="5000">
                <a:solidFill>
                  <a:schemeClr val="dk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A">
  <p:cSld name="1_Title Slide A">
    <p:bg>
      <p:bgPr>
        <a:solidFill>
          <a:schemeClr val="dk2"/>
        </a:solidFill>
      </p:bgPr>
    </p:bg>
    <p:spTree>
      <p:nvGrpSpPr>
        <p:cNvPr id="86" name="Shape 86"/>
        <p:cNvGrpSpPr/>
        <p:nvPr/>
      </p:nvGrpSpPr>
      <p:grpSpPr>
        <a:xfrm>
          <a:off x="0" y="0"/>
          <a:ext cx="0" cy="0"/>
          <a:chOff x="0" y="0"/>
          <a:chExt cx="0" cy="0"/>
        </a:xfrm>
      </p:grpSpPr>
      <p:sp>
        <p:nvSpPr>
          <p:cNvPr id="87" name="Google Shape;87;p57"/>
          <p:cNvSpPr/>
          <p:nvPr>
            <p:ph idx="2" type="pic"/>
          </p:nvPr>
        </p:nvSpPr>
        <p:spPr>
          <a:xfrm>
            <a:off x="-1" y="0"/>
            <a:ext cx="9144000" cy="5143500"/>
          </a:xfrm>
          <a:prstGeom prst="rect">
            <a:avLst/>
          </a:prstGeom>
          <a:noFill/>
          <a:ln>
            <a:noFill/>
          </a:ln>
        </p:spPr>
      </p:sp>
      <p:sp>
        <p:nvSpPr>
          <p:cNvPr id="88" name="Google Shape;88;p57"/>
          <p:cNvSpPr txBox="1"/>
          <p:nvPr>
            <p:ph idx="11" type="ftr"/>
          </p:nvPr>
        </p:nvSpPr>
        <p:spPr>
          <a:xfrm>
            <a:off x="2862648" y="4835911"/>
            <a:ext cx="3418704" cy="27463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800"/>
              <a:buFont typeface="Arial"/>
              <a:buNone/>
              <a:defRPr sz="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89" name="Google Shape;89;p57"/>
          <p:cNvSpPr txBox="1"/>
          <p:nvPr>
            <p:ph idx="1" type="body"/>
          </p:nvPr>
        </p:nvSpPr>
        <p:spPr>
          <a:xfrm>
            <a:off x="1437390" y="1499121"/>
            <a:ext cx="6269219" cy="1598012"/>
          </a:xfrm>
          <a:prstGeom prst="rect">
            <a:avLst/>
          </a:prstGeom>
          <a:noFill/>
          <a:ln>
            <a:noFill/>
          </a:ln>
        </p:spPr>
        <p:txBody>
          <a:bodyPr anchorCtr="0" anchor="ctr" bIns="45700" lIns="91425" spcFirstLastPara="1" rIns="91425" wrap="square" tIns="45700">
            <a:noAutofit/>
          </a:bodyPr>
          <a:lstStyle>
            <a:lvl1pPr indent="-228600" lvl="0" marL="457200" algn="ctr">
              <a:lnSpc>
                <a:spcPct val="80000"/>
              </a:lnSpc>
              <a:spcBef>
                <a:spcPts val="0"/>
              </a:spcBef>
              <a:spcAft>
                <a:spcPts val="0"/>
              </a:spcAft>
              <a:buClr>
                <a:schemeClr val="lt1"/>
              </a:buClr>
              <a:buSzPts val="4500"/>
              <a:buNone/>
              <a:defRPr b="1" i="0" sz="4500">
                <a:solidFill>
                  <a:schemeClr val="lt1"/>
                </a:solidFill>
                <a:latin typeface="Arial"/>
                <a:ea typeface="Arial"/>
                <a:cs typeface="Arial"/>
                <a:sym typeface="Arial"/>
              </a:defRPr>
            </a:lvl1pPr>
            <a:lvl2pPr indent="-228600" lvl="1" marL="914400" algn="ctr">
              <a:lnSpc>
                <a:spcPct val="90000"/>
              </a:lnSpc>
              <a:spcBef>
                <a:spcPts val="500"/>
              </a:spcBef>
              <a:spcAft>
                <a:spcPts val="0"/>
              </a:spcAft>
              <a:buClr>
                <a:schemeClr val="lt1"/>
              </a:buClr>
              <a:buSzPts val="1600"/>
              <a:buNone/>
              <a:defRPr/>
            </a:lvl2pPr>
            <a:lvl3pPr indent="-317500" lvl="2" marL="1371600" algn="ctr">
              <a:lnSpc>
                <a:spcPct val="90000"/>
              </a:lnSpc>
              <a:spcBef>
                <a:spcPts val="500"/>
              </a:spcBef>
              <a:spcAft>
                <a:spcPts val="0"/>
              </a:spcAft>
              <a:buClr>
                <a:schemeClr val="lt1"/>
              </a:buClr>
              <a:buSzPts val="1400"/>
              <a:buChar char="•"/>
              <a:defRPr/>
            </a:lvl3pPr>
            <a:lvl4pPr indent="-304800" lvl="3" marL="1828800" algn="ctr">
              <a:lnSpc>
                <a:spcPct val="90000"/>
              </a:lnSpc>
              <a:spcBef>
                <a:spcPts val="500"/>
              </a:spcBef>
              <a:spcAft>
                <a:spcPts val="0"/>
              </a:spcAft>
              <a:buClr>
                <a:schemeClr val="lt1"/>
              </a:buClr>
              <a:buSzPts val="1200"/>
              <a:buChar char="•"/>
              <a:defRPr/>
            </a:lvl4pPr>
            <a:lvl5pPr indent="-304800" lvl="4" marL="2286000" algn="ctr">
              <a:lnSpc>
                <a:spcPct val="90000"/>
              </a:lnSpc>
              <a:spcBef>
                <a:spcPts val="500"/>
              </a:spcBef>
              <a:spcAft>
                <a:spcPts val="0"/>
              </a:spcAft>
              <a:buClr>
                <a:schemeClr val="lt1"/>
              </a:buClr>
              <a:buSzPts val="12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pic>
        <p:nvPicPr>
          <p:cNvPr descr="A black and white logo&#10;&#10;Description automatically generated with low confidence" id="90" name="Google Shape;90;p57"/>
          <p:cNvPicPr preferRelativeResize="0"/>
          <p:nvPr/>
        </p:nvPicPr>
        <p:blipFill rotWithShape="1">
          <a:blip r:embed="rId2">
            <a:alphaModFix/>
          </a:blip>
          <a:srcRect b="0" l="0" r="0" t="0"/>
          <a:stretch/>
        </p:blipFill>
        <p:spPr>
          <a:xfrm>
            <a:off x="4020188" y="266426"/>
            <a:ext cx="1103622" cy="82771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1.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8"/>
          <p:cNvSpPr txBox="1"/>
          <p:nvPr>
            <p:ph type="title"/>
          </p:nvPr>
        </p:nvSpPr>
        <p:spPr>
          <a:xfrm>
            <a:off x="628650" y="274639"/>
            <a:ext cx="7886700" cy="416130"/>
          </a:xfrm>
          <a:prstGeom prst="rect">
            <a:avLst/>
          </a:prstGeom>
          <a:noFill/>
          <a:ln>
            <a:noFill/>
          </a:ln>
        </p:spPr>
        <p:txBody>
          <a:bodyPr anchorCtr="0" anchor="t" bIns="45700" lIns="91425" spcFirstLastPara="1" rIns="91425" wrap="square" tIns="45700">
            <a:normAutofit/>
          </a:bodyPr>
          <a:lstStyle>
            <a:lvl1pPr lvl="0" marR="0" rtl="0" algn="l">
              <a:lnSpc>
                <a:spcPct val="75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48"/>
          <p:cNvSpPr txBox="1"/>
          <p:nvPr>
            <p:ph idx="1" type="body"/>
          </p:nvPr>
        </p:nvSpPr>
        <p:spPr>
          <a:xfrm>
            <a:off x="628650" y="795130"/>
            <a:ext cx="7886700" cy="3657601"/>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10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1pPr>
            <a:lvl2pPr indent="-330200" lvl="1" marL="9144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04800" lvl="3" marL="18288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48"/>
          <p:cNvSpPr txBox="1"/>
          <p:nvPr>
            <p:ph idx="10" type="dt"/>
          </p:nvPr>
        </p:nvSpPr>
        <p:spPr>
          <a:xfrm>
            <a:off x="628650" y="4767263"/>
            <a:ext cx="2057400" cy="274637"/>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B8D93"/>
              </a:buClr>
              <a:buSzPts val="1000"/>
              <a:buFont typeface="Arial"/>
              <a:buNone/>
              <a:defRPr b="0" i="0" sz="1000" u="none" cap="none" strike="noStrike">
                <a:solidFill>
                  <a:srgbClr val="8B8D93"/>
                </a:solidFill>
                <a:latin typeface="Arial"/>
                <a:ea typeface="Arial"/>
                <a:cs typeface="Arial"/>
                <a:sym typeface="Arial"/>
              </a:defRPr>
            </a:lvl1pPr>
            <a:lvl2pPr lvl="1" marR="0" rtl="0" algn="l">
              <a:lnSpc>
                <a:spcPct val="100000"/>
              </a:lnSpc>
              <a:spcBef>
                <a:spcPts val="0"/>
              </a:spcBef>
              <a:spcAft>
                <a:spcPts val="0"/>
              </a:spcAft>
              <a:buClr>
                <a:srgbClr val="000000"/>
              </a:buClr>
              <a:buSzPts val="2400"/>
              <a:buFont typeface="Calibri"/>
              <a:buNone/>
              <a:defRPr b="0" i="0" sz="24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400"/>
              <a:buFont typeface="Calibri"/>
              <a:buNone/>
              <a:defRPr b="0" i="0" sz="24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400"/>
              <a:buFont typeface="Calibri"/>
              <a:buNone/>
              <a:defRPr b="0" i="0" sz="24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400"/>
              <a:buFont typeface="Calibri"/>
              <a:buNone/>
              <a:defRPr b="0" i="0" sz="24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400"/>
              <a:buFont typeface="Calibri"/>
              <a:buNone/>
              <a:defRPr b="0" i="0" sz="24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400"/>
              <a:buFont typeface="Calibri"/>
              <a:buNone/>
              <a:defRPr b="0" i="0" sz="24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400"/>
              <a:buFont typeface="Calibri"/>
              <a:buNone/>
              <a:defRPr b="0" i="0" sz="24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400"/>
              <a:buFont typeface="Calibri"/>
              <a:buNone/>
              <a:defRPr b="0" i="0" sz="2400" u="none" cap="none" strike="noStrike">
                <a:solidFill>
                  <a:srgbClr val="000000"/>
                </a:solidFill>
                <a:latin typeface="Calibri"/>
                <a:ea typeface="Calibri"/>
                <a:cs typeface="Calibri"/>
                <a:sym typeface="Calibri"/>
              </a:defRPr>
            </a:lvl9pPr>
          </a:lstStyle>
          <a:p/>
        </p:txBody>
      </p:sp>
      <p:sp>
        <p:nvSpPr>
          <p:cNvPr id="9" name="Google Shape;9;p48"/>
          <p:cNvSpPr txBox="1"/>
          <p:nvPr>
            <p:ph idx="11" type="ftr"/>
          </p:nvPr>
        </p:nvSpPr>
        <p:spPr>
          <a:xfrm>
            <a:off x="3028950" y="4767263"/>
            <a:ext cx="3086100" cy="27463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2400"/>
              <a:buFont typeface="Calibri"/>
              <a:buNone/>
              <a:defRPr b="0" i="0" sz="24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400"/>
              <a:buFont typeface="Calibri"/>
              <a:buNone/>
              <a:defRPr b="0" i="0" sz="24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400"/>
              <a:buFont typeface="Calibri"/>
              <a:buNone/>
              <a:defRPr b="0" i="0" sz="24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400"/>
              <a:buFont typeface="Calibri"/>
              <a:buNone/>
              <a:defRPr b="0" i="0" sz="24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400"/>
              <a:buFont typeface="Calibri"/>
              <a:buNone/>
              <a:defRPr b="0" i="0" sz="24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400"/>
              <a:buFont typeface="Calibri"/>
              <a:buNone/>
              <a:defRPr b="0" i="0" sz="24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400"/>
              <a:buFont typeface="Calibri"/>
              <a:buNone/>
              <a:defRPr b="0" i="0" sz="24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400"/>
              <a:buFont typeface="Calibri"/>
              <a:buNone/>
              <a:defRPr b="0" i="0" sz="2400" u="none" cap="none" strike="noStrike">
                <a:solidFill>
                  <a:srgbClr val="000000"/>
                </a:solidFill>
                <a:latin typeface="Calibri"/>
                <a:ea typeface="Calibri"/>
                <a:cs typeface="Calibri"/>
                <a:sym typeface="Calibri"/>
              </a:defRPr>
            </a:lvl9pPr>
          </a:lstStyle>
          <a:p/>
        </p:txBody>
      </p:sp>
      <p:sp>
        <p:nvSpPr>
          <p:cNvPr id="10" name="Google Shape;10;p48"/>
          <p:cNvSpPr txBox="1"/>
          <p:nvPr>
            <p:ph idx="12" type="sldNum"/>
          </p:nvPr>
        </p:nvSpPr>
        <p:spPr>
          <a:xfrm>
            <a:off x="6457950" y="4767263"/>
            <a:ext cx="2057400" cy="274637"/>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B8D93"/>
              </a:buClr>
              <a:buSzPts val="1000"/>
              <a:buFont typeface="Arial"/>
              <a:buNone/>
              <a:defRPr b="0" i="0" sz="1000" u="none" cap="none" strike="noStrike">
                <a:solidFill>
                  <a:srgbClr val="8B8D93"/>
                </a:solidFill>
                <a:latin typeface="Arial"/>
                <a:ea typeface="Arial"/>
                <a:cs typeface="Arial"/>
                <a:sym typeface="Arial"/>
              </a:defRPr>
            </a:lvl1pPr>
            <a:lvl2pPr indent="0" lvl="1" marL="0" marR="0" rtl="0" algn="r">
              <a:lnSpc>
                <a:spcPct val="100000"/>
              </a:lnSpc>
              <a:spcBef>
                <a:spcPts val="0"/>
              </a:spcBef>
              <a:spcAft>
                <a:spcPts val="0"/>
              </a:spcAft>
              <a:buClr>
                <a:srgbClr val="8B8D93"/>
              </a:buClr>
              <a:buSzPts val="1000"/>
              <a:buFont typeface="Arial"/>
              <a:buNone/>
              <a:defRPr b="0" i="0" sz="1000" u="none" cap="none" strike="noStrike">
                <a:solidFill>
                  <a:srgbClr val="8B8D93"/>
                </a:solidFill>
                <a:latin typeface="Arial"/>
                <a:ea typeface="Arial"/>
                <a:cs typeface="Arial"/>
                <a:sym typeface="Arial"/>
              </a:defRPr>
            </a:lvl2pPr>
            <a:lvl3pPr indent="0" lvl="2" marL="0" marR="0" rtl="0" algn="r">
              <a:lnSpc>
                <a:spcPct val="100000"/>
              </a:lnSpc>
              <a:spcBef>
                <a:spcPts val="0"/>
              </a:spcBef>
              <a:spcAft>
                <a:spcPts val="0"/>
              </a:spcAft>
              <a:buClr>
                <a:srgbClr val="8B8D93"/>
              </a:buClr>
              <a:buSzPts val="1000"/>
              <a:buFont typeface="Arial"/>
              <a:buNone/>
              <a:defRPr b="0" i="0" sz="1000" u="none" cap="none" strike="noStrike">
                <a:solidFill>
                  <a:srgbClr val="8B8D93"/>
                </a:solidFill>
                <a:latin typeface="Arial"/>
                <a:ea typeface="Arial"/>
                <a:cs typeface="Arial"/>
                <a:sym typeface="Arial"/>
              </a:defRPr>
            </a:lvl3pPr>
            <a:lvl4pPr indent="0" lvl="3" marL="0" marR="0" rtl="0" algn="r">
              <a:lnSpc>
                <a:spcPct val="100000"/>
              </a:lnSpc>
              <a:spcBef>
                <a:spcPts val="0"/>
              </a:spcBef>
              <a:spcAft>
                <a:spcPts val="0"/>
              </a:spcAft>
              <a:buClr>
                <a:srgbClr val="8B8D93"/>
              </a:buClr>
              <a:buSzPts val="1000"/>
              <a:buFont typeface="Arial"/>
              <a:buNone/>
              <a:defRPr b="0" i="0" sz="1000" u="none" cap="none" strike="noStrike">
                <a:solidFill>
                  <a:srgbClr val="8B8D93"/>
                </a:solidFill>
                <a:latin typeface="Arial"/>
                <a:ea typeface="Arial"/>
                <a:cs typeface="Arial"/>
                <a:sym typeface="Arial"/>
              </a:defRPr>
            </a:lvl4pPr>
            <a:lvl5pPr indent="0" lvl="4" marL="0" marR="0" rtl="0" algn="r">
              <a:lnSpc>
                <a:spcPct val="100000"/>
              </a:lnSpc>
              <a:spcBef>
                <a:spcPts val="0"/>
              </a:spcBef>
              <a:spcAft>
                <a:spcPts val="0"/>
              </a:spcAft>
              <a:buClr>
                <a:srgbClr val="8B8D93"/>
              </a:buClr>
              <a:buSzPts val="1000"/>
              <a:buFont typeface="Arial"/>
              <a:buNone/>
              <a:defRPr b="0" i="0" sz="1000" u="none" cap="none" strike="noStrike">
                <a:solidFill>
                  <a:srgbClr val="8B8D93"/>
                </a:solidFill>
                <a:latin typeface="Arial"/>
                <a:ea typeface="Arial"/>
                <a:cs typeface="Arial"/>
                <a:sym typeface="Arial"/>
              </a:defRPr>
            </a:lvl5pPr>
            <a:lvl6pPr indent="0" lvl="5" marL="0" marR="0" rtl="0" algn="r">
              <a:lnSpc>
                <a:spcPct val="100000"/>
              </a:lnSpc>
              <a:spcBef>
                <a:spcPts val="0"/>
              </a:spcBef>
              <a:spcAft>
                <a:spcPts val="0"/>
              </a:spcAft>
              <a:buClr>
                <a:srgbClr val="8B8D93"/>
              </a:buClr>
              <a:buSzPts val="1000"/>
              <a:buFont typeface="Arial"/>
              <a:buNone/>
              <a:defRPr b="0" i="0" sz="1000" u="none" cap="none" strike="noStrike">
                <a:solidFill>
                  <a:srgbClr val="8B8D93"/>
                </a:solidFill>
                <a:latin typeface="Arial"/>
                <a:ea typeface="Arial"/>
                <a:cs typeface="Arial"/>
                <a:sym typeface="Arial"/>
              </a:defRPr>
            </a:lvl6pPr>
            <a:lvl7pPr indent="0" lvl="6" marL="0" marR="0" rtl="0" algn="r">
              <a:lnSpc>
                <a:spcPct val="100000"/>
              </a:lnSpc>
              <a:spcBef>
                <a:spcPts val="0"/>
              </a:spcBef>
              <a:spcAft>
                <a:spcPts val="0"/>
              </a:spcAft>
              <a:buClr>
                <a:srgbClr val="8B8D93"/>
              </a:buClr>
              <a:buSzPts val="1000"/>
              <a:buFont typeface="Arial"/>
              <a:buNone/>
              <a:defRPr b="0" i="0" sz="1000" u="none" cap="none" strike="noStrike">
                <a:solidFill>
                  <a:srgbClr val="8B8D93"/>
                </a:solidFill>
                <a:latin typeface="Arial"/>
                <a:ea typeface="Arial"/>
                <a:cs typeface="Arial"/>
                <a:sym typeface="Arial"/>
              </a:defRPr>
            </a:lvl7pPr>
            <a:lvl8pPr indent="0" lvl="7" marL="0" marR="0" rtl="0" algn="r">
              <a:lnSpc>
                <a:spcPct val="100000"/>
              </a:lnSpc>
              <a:spcBef>
                <a:spcPts val="0"/>
              </a:spcBef>
              <a:spcAft>
                <a:spcPts val="0"/>
              </a:spcAft>
              <a:buClr>
                <a:srgbClr val="8B8D93"/>
              </a:buClr>
              <a:buSzPts val="1000"/>
              <a:buFont typeface="Arial"/>
              <a:buNone/>
              <a:defRPr b="0" i="0" sz="1000" u="none" cap="none" strike="noStrike">
                <a:solidFill>
                  <a:srgbClr val="8B8D93"/>
                </a:solidFill>
                <a:latin typeface="Arial"/>
                <a:ea typeface="Arial"/>
                <a:cs typeface="Arial"/>
                <a:sym typeface="Arial"/>
              </a:defRPr>
            </a:lvl8pPr>
            <a:lvl9pPr indent="0" lvl="8" marL="0" marR="0" rtl="0" algn="r">
              <a:lnSpc>
                <a:spcPct val="100000"/>
              </a:lnSpc>
              <a:spcBef>
                <a:spcPts val="0"/>
              </a:spcBef>
              <a:spcAft>
                <a:spcPts val="0"/>
              </a:spcAft>
              <a:buClr>
                <a:srgbClr val="8B8D93"/>
              </a:buClr>
              <a:buSzPts val="1000"/>
              <a:buFont typeface="Arial"/>
              <a:buNone/>
              <a:defRPr b="0" i="0" sz="1000" u="none" cap="none" strike="noStrike">
                <a:solidFill>
                  <a:srgbClr val="8B8D9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6.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69.png"/><Relationship Id="rId5"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36.png"/><Relationship Id="rId5" Type="http://schemas.openxmlformats.org/officeDocument/2006/relationships/image" Target="../media/image35.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5.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11" Type="http://schemas.openxmlformats.org/officeDocument/2006/relationships/image" Target="../media/image52.png"/><Relationship Id="rId10" Type="http://schemas.openxmlformats.org/officeDocument/2006/relationships/image" Target="../media/image56.png"/><Relationship Id="rId13" Type="http://schemas.openxmlformats.org/officeDocument/2006/relationships/image" Target="../media/image67.png"/><Relationship Id="rId12"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3.png"/><Relationship Id="rId4" Type="http://schemas.openxmlformats.org/officeDocument/2006/relationships/image" Target="../media/image49.png"/><Relationship Id="rId9" Type="http://schemas.openxmlformats.org/officeDocument/2006/relationships/image" Target="../media/image61.png"/><Relationship Id="rId15" Type="http://schemas.openxmlformats.org/officeDocument/2006/relationships/image" Target="../media/image54.png"/><Relationship Id="rId14" Type="http://schemas.openxmlformats.org/officeDocument/2006/relationships/image" Target="../media/image53.png"/><Relationship Id="rId5" Type="http://schemas.openxmlformats.org/officeDocument/2006/relationships/image" Target="../media/image66.png"/><Relationship Id="rId6" Type="http://schemas.openxmlformats.org/officeDocument/2006/relationships/image" Target="../media/image51.png"/><Relationship Id="rId7" Type="http://schemas.openxmlformats.org/officeDocument/2006/relationships/image" Target="../media/image45.png"/><Relationship Id="rId8" Type="http://schemas.openxmlformats.org/officeDocument/2006/relationships/image" Target="../media/image6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57.png"/><Relationship Id="rId5" Type="http://schemas.openxmlformats.org/officeDocument/2006/relationships/image" Target="../media/image10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7.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jp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2.jpg"/><Relationship Id="rId4" Type="http://schemas.openxmlformats.org/officeDocument/2006/relationships/image" Target="../media/image89.jpg"/><Relationship Id="rId5" Type="http://schemas.openxmlformats.org/officeDocument/2006/relationships/image" Target="../media/image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9.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60.png"/><Relationship Id="rId4" Type="http://schemas.openxmlformats.org/officeDocument/2006/relationships/image" Target="../media/image64.png"/><Relationship Id="rId5" Type="http://schemas.openxmlformats.org/officeDocument/2006/relationships/image" Target="../media/image74.png"/><Relationship Id="rId6" Type="http://schemas.openxmlformats.org/officeDocument/2006/relationships/image" Target="../media/image77.png"/><Relationship Id="rId7" Type="http://schemas.openxmlformats.org/officeDocument/2006/relationships/image" Target="../media/image7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6.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74.png"/><Relationship Id="rId4" Type="http://schemas.openxmlformats.org/officeDocument/2006/relationships/image" Target="../media/image76.png"/><Relationship Id="rId5" Type="http://schemas.openxmlformats.org/officeDocument/2006/relationships/image" Target="../media/image9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92.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05.png"/><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82.png"/><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93.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84.png"/><Relationship Id="rId4" Type="http://schemas.openxmlformats.org/officeDocument/2006/relationships/image" Target="../media/image83.png"/><Relationship Id="rId5" Type="http://schemas.openxmlformats.org/officeDocument/2006/relationships/image" Target="../media/image8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9.jpg"/><Relationship Id="rId4" Type="http://schemas.openxmlformats.org/officeDocument/2006/relationships/image" Target="../media/image23.png"/><Relationship Id="rId5"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3.png"/><Relationship Id="rId4" Type="http://schemas.openxmlformats.org/officeDocument/2006/relationships/image" Target="../media/image90.png"/><Relationship Id="rId5" Type="http://schemas.openxmlformats.org/officeDocument/2006/relationships/image" Target="../media/image9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10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3.png"/><Relationship Id="rId4" Type="http://schemas.openxmlformats.org/officeDocument/2006/relationships/image" Target="../media/image100.png"/><Relationship Id="rId5" Type="http://schemas.openxmlformats.org/officeDocument/2006/relationships/image" Target="../media/image10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01.jpg"/><Relationship Id="rId4" Type="http://schemas.openxmlformats.org/officeDocument/2006/relationships/image" Target="../media/image23.png"/><Relationship Id="rId5" Type="http://schemas.openxmlformats.org/officeDocument/2006/relationships/image" Target="../media/image9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30.png"/><Relationship Id="rId4" Type="http://schemas.openxmlformats.org/officeDocument/2006/relationships/image" Target="../media/image10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07.png"/></Relationships>
</file>

<file path=ppt/slides/_rels/slide36.xml.rels><?xml version="1.0" encoding="UTF-8" standalone="yes"?><Relationships xmlns="http://schemas.openxmlformats.org/package/2006/relationships"><Relationship Id="rId11" Type="http://schemas.openxmlformats.org/officeDocument/2006/relationships/image" Target="../media/image116.jpg"/><Relationship Id="rId10" Type="http://schemas.openxmlformats.org/officeDocument/2006/relationships/image" Target="../media/image121.jpg"/><Relationship Id="rId13" Type="http://schemas.openxmlformats.org/officeDocument/2006/relationships/image" Target="../media/image117.jpg"/><Relationship Id="rId12" Type="http://schemas.openxmlformats.org/officeDocument/2006/relationships/image" Target="../media/image113.jpg"/><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08.jpg"/><Relationship Id="rId4" Type="http://schemas.openxmlformats.org/officeDocument/2006/relationships/image" Target="../media/image114.jpg"/><Relationship Id="rId9" Type="http://schemas.openxmlformats.org/officeDocument/2006/relationships/image" Target="../media/image115.jpg"/><Relationship Id="rId5" Type="http://schemas.openxmlformats.org/officeDocument/2006/relationships/image" Target="../media/image111.gif"/><Relationship Id="rId6" Type="http://schemas.openxmlformats.org/officeDocument/2006/relationships/image" Target="../media/image109.jpg"/><Relationship Id="rId7" Type="http://schemas.openxmlformats.org/officeDocument/2006/relationships/image" Target="../media/image112.jpg"/><Relationship Id="rId8" Type="http://schemas.openxmlformats.org/officeDocument/2006/relationships/image" Target="../media/image1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35.jpg"/><Relationship Id="rId4" Type="http://schemas.openxmlformats.org/officeDocument/2006/relationships/image" Target="../media/image23.png"/><Relationship Id="rId5" Type="http://schemas.openxmlformats.org/officeDocument/2006/relationships/image" Target="../media/image118.png"/><Relationship Id="rId6" Type="http://schemas.openxmlformats.org/officeDocument/2006/relationships/image" Target="../media/image1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123.png"/><Relationship Id="rId4" Type="http://schemas.openxmlformats.org/officeDocument/2006/relationships/image" Target="../media/image124.jpg"/><Relationship Id="rId5" Type="http://schemas.openxmlformats.org/officeDocument/2006/relationships/image" Target="../media/image126.png"/><Relationship Id="rId6" Type="http://schemas.openxmlformats.org/officeDocument/2006/relationships/image" Target="../media/image122.png"/><Relationship Id="rId7" Type="http://schemas.openxmlformats.org/officeDocument/2006/relationships/hyperlink" Target="http://drive.google.com/file/d/1jhLsePz0BDW16_1nmCvkRVrE0a1unGg_/view" TargetMode="External"/><Relationship Id="rId8" Type="http://schemas.openxmlformats.org/officeDocument/2006/relationships/image" Target="../media/image12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34.jpg"/><Relationship Id="rId4" Type="http://schemas.openxmlformats.org/officeDocument/2006/relationships/image" Target="../media/image23.png"/><Relationship Id="rId5" Type="http://schemas.openxmlformats.org/officeDocument/2006/relationships/image" Target="../media/image1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23.png"/><Relationship Id="rId5"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3.png"/><Relationship Id="rId4" Type="http://schemas.openxmlformats.org/officeDocument/2006/relationships/image" Target="../media/image129.png"/><Relationship Id="rId5" Type="http://schemas.openxmlformats.org/officeDocument/2006/relationships/image" Target="../media/image13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36.jpg"/><Relationship Id="rId4" Type="http://schemas.openxmlformats.org/officeDocument/2006/relationships/image" Target="../media/image23.png"/><Relationship Id="rId5" Type="http://schemas.openxmlformats.org/officeDocument/2006/relationships/image" Target="../media/image1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38.png"/><Relationship Id="rId4" Type="http://schemas.openxmlformats.org/officeDocument/2006/relationships/image" Target="../media/image128.png"/><Relationship Id="rId5" Type="http://schemas.openxmlformats.org/officeDocument/2006/relationships/image" Target="../media/image1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41.jpg"/><Relationship Id="rId5" Type="http://schemas.openxmlformats.org/officeDocument/2006/relationships/image" Target="../media/image15.png"/><Relationship Id="rId6"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20.jpg"/><Relationship Id="rId5"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25.png"/><Relationship Id="rId5" Type="http://schemas.openxmlformats.org/officeDocument/2006/relationships/image" Target="../media/image22.png"/><Relationship Id="rId6" Type="http://schemas.openxmlformats.org/officeDocument/2006/relationships/image" Target="../media/image17.png"/><Relationship Id="rId7" Type="http://schemas.openxmlformats.org/officeDocument/2006/relationships/image" Target="../media/image24.png"/><Relationship Id="rId8"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chart" Target="../charts/chart1.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9" name="Shape 189"/>
        <p:cNvGrpSpPr/>
        <p:nvPr/>
      </p:nvGrpSpPr>
      <p:grpSpPr>
        <a:xfrm>
          <a:off x="0" y="0"/>
          <a:ext cx="0" cy="0"/>
          <a:chOff x="0" y="0"/>
          <a:chExt cx="0" cy="0"/>
        </a:xfrm>
      </p:grpSpPr>
      <p:pic>
        <p:nvPicPr>
          <p:cNvPr id="190" name="Google Shape;190;p5"/>
          <p:cNvPicPr preferRelativeResize="0"/>
          <p:nvPr/>
        </p:nvPicPr>
        <p:blipFill rotWithShape="1">
          <a:blip r:embed="rId3">
            <a:alphaModFix/>
          </a:blip>
          <a:srcRect b="15073" l="0" r="0" t="0"/>
          <a:stretch/>
        </p:blipFill>
        <p:spPr>
          <a:xfrm>
            <a:off x="0" y="0"/>
            <a:ext cx="9144000" cy="5143500"/>
          </a:xfrm>
          <a:prstGeom prst="rect">
            <a:avLst/>
          </a:prstGeom>
          <a:noFill/>
          <a:ln>
            <a:noFill/>
          </a:ln>
        </p:spPr>
      </p:pic>
      <p:sp>
        <p:nvSpPr>
          <p:cNvPr id="191" name="Google Shape;191;p5"/>
          <p:cNvSpPr txBox="1"/>
          <p:nvPr>
            <p:ph type="title"/>
          </p:nvPr>
        </p:nvSpPr>
        <p:spPr>
          <a:xfrm>
            <a:off x="481007" y="4096884"/>
            <a:ext cx="7853524" cy="729991"/>
          </a:xfrm>
          <a:prstGeom prst="rect">
            <a:avLst/>
          </a:prstGeom>
          <a:noFill/>
          <a:ln>
            <a:noFill/>
          </a:ln>
        </p:spPr>
        <p:txBody>
          <a:bodyPr anchorCtr="0" anchor="b" bIns="45700" lIns="91425" spcFirstLastPara="1" rIns="91425" wrap="square" tIns="45700">
            <a:normAutofit/>
          </a:bodyPr>
          <a:lstStyle/>
          <a:p>
            <a:pPr indent="0" lvl="0" marL="0" rtl="0" algn="ctr">
              <a:lnSpc>
                <a:spcPct val="75000"/>
              </a:lnSpc>
              <a:spcBef>
                <a:spcPts val="0"/>
              </a:spcBef>
              <a:spcAft>
                <a:spcPts val="0"/>
              </a:spcAft>
              <a:buClr>
                <a:schemeClr val="lt1"/>
              </a:buClr>
              <a:buSzPts val="1100"/>
              <a:buFont typeface="Arial"/>
              <a:buNone/>
            </a:pPr>
            <a:r>
              <a:rPr b="0" lang="en-US" sz="1100">
                <a:latin typeface="Arial"/>
                <a:ea typeface="Arial"/>
                <a:cs typeface="Arial"/>
                <a:sym typeface="Arial"/>
              </a:rPr>
              <a:t>©Leave No Trace | www.LNT.org</a:t>
            </a:r>
            <a:endParaRPr b="0" sz="1100">
              <a:latin typeface="Arial"/>
              <a:ea typeface="Arial"/>
              <a:cs typeface="Arial"/>
              <a:sym typeface="Arial"/>
            </a:endParaRPr>
          </a:p>
        </p:txBody>
      </p:sp>
      <p:pic>
        <p:nvPicPr>
          <p:cNvPr descr="A picture containing text, clipart, dishware&#10;&#10;Description automatically generated" id="192" name="Google Shape;192;p5"/>
          <p:cNvPicPr preferRelativeResize="0"/>
          <p:nvPr/>
        </p:nvPicPr>
        <p:blipFill rotWithShape="1">
          <a:blip r:embed="rId4">
            <a:alphaModFix/>
          </a:blip>
          <a:srcRect b="0" l="0" r="0" t="0"/>
          <a:stretch/>
        </p:blipFill>
        <p:spPr>
          <a:xfrm>
            <a:off x="2349500" y="981957"/>
            <a:ext cx="4445000" cy="1219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descr="A group of people on a grassy field by a body of water&#10;&#10;Description automatically generated with low confidence" id="295" name="Google Shape;295;p9"/>
          <p:cNvPicPr preferRelativeResize="0"/>
          <p:nvPr/>
        </p:nvPicPr>
        <p:blipFill rotWithShape="1">
          <a:blip r:embed="rId3">
            <a:alphaModFix/>
          </a:blip>
          <a:srcRect b="0" l="0" r="0" t="0"/>
          <a:stretch/>
        </p:blipFill>
        <p:spPr>
          <a:xfrm>
            <a:off x="1" y="0"/>
            <a:ext cx="9144000" cy="5143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descr="A group of people on a grassy field by a body of water&#10;&#10;Description automatically generated with low confidence" id="300" name="Google Shape;300;p28"/>
          <p:cNvPicPr preferRelativeResize="0"/>
          <p:nvPr/>
        </p:nvPicPr>
        <p:blipFill rotWithShape="1">
          <a:blip r:embed="rId3">
            <a:alphaModFix/>
          </a:blip>
          <a:srcRect b="0" l="0" r="0" t="0"/>
          <a:stretch/>
        </p:blipFill>
        <p:spPr>
          <a:xfrm>
            <a:off x="1" y="0"/>
            <a:ext cx="9144000" cy="5143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4" name="Shape 304"/>
        <p:cNvGrpSpPr/>
        <p:nvPr/>
      </p:nvGrpSpPr>
      <p:grpSpPr>
        <a:xfrm>
          <a:off x="0" y="0"/>
          <a:ext cx="0" cy="0"/>
          <a:chOff x="0" y="0"/>
          <a:chExt cx="0" cy="0"/>
        </a:xfrm>
      </p:grpSpPr>
      <p:pic>
        <p:nvPicPr>
          <p:cNvPr id="305" name="Google Shape;305;p34"/>
          <p:cNvPicPr preferRelativeResize="0"/>
          <p:nvPr/>
        </p:nvPicPr>
        <p:blipFill rotWithShape="1">
          <a:blip r:embed="rId3">
            <a:alphaModFix/>
          </a:blip>
          <a:srcRect b="0" l="0" r="0" t="0"/>
          <a:stretch/>
        </p:blipFill>
        <p:spPr>
          <a:xfrm>
            <a:off x="0" y="-48947"/>
            <a:ext cx="9144000" cy="5143500"/>
          </a:xfrm>
          <a:prstGeom prst="rect">
            <a:avLst/>
          </a:prstGeom>
          <a:noFill/>
          <a:ln>
            <a:noFill/>
          </a:ln>
        </p:spPr>
      </p:pic>
      <p:sp>
        <p:nvSpPr>
          <p:cNvPr id="306" name="Google Shape;306;p34"/>
          <p:cNvSpPr txBox="1"/>
          <p:nvPr>
            <p:ph type="title"/>
          </p:nvPr>
        </p:nvSpPr>
        <p:spPr>
          <a:xfrm>
            <a:off x="302225" y="453727"/>
            <a:ext cx="8539548" cy="478358"/>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75000"/>
              </a:lnSpc>
              <a:spcBef>
                <a:spcPts val="0"/>
              </a:spcBef>
              <a:spcAft>
                <a:spcPts val="0"/>
              </a:spcAft>
              <a:buClr>
                <a:schemeClr val="dk1"/>
              </a:buClr>
              <a:buSzPct val="100000"/>
              <a:buFont typeface="Arial"/>
              <a:buNone/>
            </a:pPr>
            <a:r>
              <a:rPr lang="en-US">
                <a:solidFill>
                  <a:schemeClr val="lt1"/>
                </a:solidFill>
              </a:rPr>
              <a:t>THE LEAVE NO TRACE SPECTRUM</a:t>
            </a:r>
            <a:endParaRPr>
              <a:solidFill>
                <a:schemeClr val="lt1"/>
              </a:solidFill>
            </a:endParaRPr>
          </a:p>
        </p:txBody>
      </p:sp>
      <p:sp>
        <p:nvSpPr>
          <p:cNvPr id="307" name="Google Shape;307;p34"/>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dk1"/>
              </a:buClr>
              <a:buSzPts val="800"/>
              <a:buFont typeface="Arial"/>
              <a:buNone/>
            </a:pPr>
            <a:r>
              <a:rPr b="0" lang="en-US" sz="800"/>
              <a:t>©20</a:t>
            </a:r>
            <a:r>
              <a:rPr lang="en-US"/>
              <a:t>22 </a:t>
            </a:r>
            <a:r>
              <a:rPr b="0" lang="en-US" sz="800"/>
              <a:t> Leave No Trace</a:t>
            </a:r>
            <a:endParaRPr sz="800">
              <a:latin typeface="Arial"/>
              <a:ea typeface="Arial"/>
              <a:cs typeface="Arial"/>
              <a:sym typeface="Arial"/>
            </a:endParaRPr>
          </a:p>
        </p:txBody>
      </p:sp>
      <p:sp>
        <p:nvSpPr>
          <p:cNvPr id="308" name="Google Shape;308;p34"/>
          <p:cNvSpPr txBox="1"/>
          <p:nvPr>
            <p:ph idx="1" type="body"/>
          </p:nvPr>
        </p:nvSpPr>
        <p:spPr>
          <a:xfrm>
            <a:off x="443065" y="4012848"/>
            <a:ext cx="2995268" cy="47835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1400"/>
              <a:buNone/>
            </a:pPr>
            <a:r>
              <a:rPr lang="en-US" sz="1800">
                <a:solidFill>
                  <a:schemeClr val="lt1"/>
                </a:solidFill>
              </a:rPr>
              <a:t>FEW IMPACTS</a:t>
            </a:r>
            <a:endParaRPr sz="1800"/>
          </a:p>
        </p:txBody>
      </p:sp>
      <p:sp>
        <p:nvSpPr>
          <p:cNvPr id="309" name="Google Shape;309;p34"/>
          <p:cNvSpPr txBox="1"/>
          <p:nvPr>
            <p:ph idx="2" type="body"/>
          </p:nvPr>
        </p:nvSpPr>
        <p:spPr>
          <a:xfrm>
            <a:off x="5174759" y="4012848"/>
            <a:ext cx="3419168" cy="478359"/>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1400"/>
              <a:buNone/>
            </a:pPr>
            <a:r>
              <a:rPr lang="en-US" sz="1800">
                <a:solidFill>
                  <a:schemeClr val="lt1"/>
                </a:solidFill>
              </a:rPr>
              <a:t>SIGNIFICANT IMPACTS</a:t>
            </a:r>
            <a:endParaRPr sz="18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3" name="Shape 313"/>
        <p:cNvGrpSpPr/>
        <p:nvPr/>
      </p:nvGrpSpPr>
      <p:grpSpPr>
        <a:xfrm>
          <a:off x="0" y="0"/>
          <a:ext cx="0" cy="0"/>
          <a:chOff x="0" y="0"/>
          <a:chExt cx="0" cy="0"/>
        </a:xfrm>
      </p:grpSpPr>
      <p:sp>
        <p:nvSpPr>
          <p:cNvPr id="314" name="Google Shape;314;p43"/>
          <p:cNvSpPr txBox="1"/>
          <p:nvPr>
            <p:ph type="title"/>
          </p:nvPr>
        </p:nvSpPr>
        <p:spPr>
          <a:xfrm>
            <a:off x="286135" y="371214"/>
            <a:ext cx="3600065" cy="1466355"/>
          </a:xfrm>
          <a:prstGeom prst="rect">
            <a:avLst/>
          </a:prstGeom>
          <a:noFill/>
          <a:ln>
            <a:noFill/>
          </a:ln>
        </p:spPr>
        <p:txBody>
          <a:bodyPr anchorCtr="0" anchor="b" bIns="45700" lIns="91425" spcFirstLastPara="1" rIns="91425" wrap="square" tIns="45700">
            <a:normAutofit/>
          </a:bodyPr>
          <a:lstStyle/>
          <a:p>
            <a:pPr indent="0" lvl="0" marL="0" rtl="0" algn="l">
              <a:lnSpc>
                <a:spcPct val="75000"/>
              </a:lnSpc>
              <a:spcBef>
                <a:spcPts val="0"/>
              </a:spcBef>
              <a:spcAft>
                <a:spcPts val="0"/>
              </a:spcAft>
              <a:buClr>
                <a:schemeClr val="lt1"/>
              </a:buClr>
              <a:buSzPts val="4500"/>
              <a:buFont typeface="Arial"/>
              <a:buNone/>
            </a:pPr>
            <a:r>
              <a:rPr lang="en-US" sz="4000"/>
              <a:t>OF LEAVE NO TRACE</a:t>
            </a:r>
            <a:endParaRPr sz="4000">
              <a:solidFill>
                <a:schemeClr val="dk2"/>
              </a:solidFill>
            </a:endParaRPr>
          </a:p>
        </p:txBody>
      </p:sp>
      <p:cxnSp>
        <p:nvCxnSpPr>
          <p:cNvPr id="315" name="Google Shape;315;p43"/>
          <p:cNvCxnSpPr/>
          <p:nvPr/>
        </p:nvCxnSpPr>
        <p:spPr>
          <a:xfrm>
            <a:off x="8801100" y="-215900"/>
            <a:ext cx="0" cy="907872"/>
          </a:xfrm>
          <a:prstGeom prst="straightConnector1">
            <a:avLst/>
          </a:prstGeom>
          <a:noFill/>
          <a:ln cap="flat" cmpd="sng" w="28575">
            <a:solidFill>
              <a:schemeClr val="lt1"/>
            </a:solidFill>
            <a:prstDash val="solid"/>
            <a:miter lim="800000"/>
            <a:headEnd len="sm" w="sm" type="none"/>
            <a:tailEnd len="sm" w="sm" type="none"/>
          </a:ln>
        </p:spPr>
      </p:cxnSp>
      <p:cxnSp>
        <p:nvCxnSpPr>
          <p:cNvPr id="316" name="Google Shape;316;p43"/>
          <p:cNvCxnSpPr/>
          <p:nvPr/>
        </p:nvCxnSpPr>
        <p:spPr>
          <a:xfrm>
            <a:off x="8801100" y="1466469"/>
            <a:ext cx="0" cy="3905631"/>
          </a:xfrm>
          <a:prstGeom prst="straightConnector1">
            <a:avLst/>
          </a:prstGeom>
          <a:noFill/>
          <a:ln cap="flat" cmpd="sng" w="28575">
            <a:solidFill>
              <a:schemeClr val="lt1"/>
            </a:solidFill>
            <a:prstDash val="solid"/>
            <a:miter lim="800000"/>
            <a:headEnd len="sm" w="sm" type="none"/>
            <a:tailEnd len="sm" w="sm" type="none"/>
          </a:ln>
        </p:spPr>
      </p:cxnSp>
      <p:pic>
        <p:nvPicPr>
          <p:cNvPr descr="Icon&#10;&#10;Description automatically generated" id="317" name="Google Shape;317;p43"/>
          <p:cNvPicPr preferRelativeResize="0"/>
          <p:nvPr/>
        </p:nvPicPr>
        <p:blipFill rotWithShape="1">
          <a:blip r:embed="rId3">
            <a:alphaModFix/>
          </a:blip>
          <a:srcRect b="0" l="0" r="0" t="0"/>
          <a:stretch/>
        </p:blipFill>
        <p:spPr>
          <a:xfrm>
            <a:off x="8629845" y="895154"/>
            <a:ext cx="342510" cy="357310"/>
          </a:xfrm>
          <a:prstGeom prst="rect">
            <a:avLst/>
          </a:prstGeom>
          <a:noFill/>
          <a:ln>
            <a:noFill/>
          </a:ln>
        </p:spPr>
      </p:pic>
      <p:pic>
        <p:nvPicPr>
          <p:cNvPr id="318" name="Google Shape;318;p43"/>
          <p:cNvPicPr preferRelativeResize="0"/>
          <p:nvPr>
            <p:ph idx="2" type="pic"/>
          </p:nvPr>
        </p:nvPicPr>
        <p:blipFill rotWithShape="1">
          <a:blip r:embed="rId4">
            <a:alphaModFix/>
          </a:blip>
          <a:srcRect b="34361" l="38959" r="4596" t="0"/>
          <a:stretch/>
        </p:blipFill>
        <p:spPr>
          <a:xfrm>
            <a:off x="3886200" y="0"/>
            <a:ext cx="4422775" cy="5143500"/>
          </a:xfrm>
          <a:prstGeom prst="rect">
            <a:avLst/>
          </a:prstGeom>
          <a:solidFill>
            <a:schemeClr val="lt2"/>
          </a:solidFill>
          <a:ln>
            <a:noFill/>
          </a:ln>
        </p:spPr>
      </p:pic>
      <p:sp>
        <p:nvSpPr>
          <p:cNvPr id="319" name="Google Shape;319;p43"/>
          <p:cNvSpPr txBox="1"/>
          <p:nvPr/>
        </p:nvSpPr>
        <p:spPr>
          <a:xfrm>
            <a:off x="286135" y="1855820"/>
            <a:ext cx="3304753" cy="36929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2000"/>
              <a:buFont typeface="Arial"/>
              <a:buChar char="•"/>
            </a:pPr>
            <a:r>
              <a:rPr b="0" i="0" lang="en-US" sz="1800" u="none" cap="none" strike="noStrike">
                <a:solidFill>
                  <a:schemeClr val="lt1"/>
                </a:solidFill>
                <a:latin typeface="Arial"/>
                <a:ea typeface="Arial"/>
                <a:cs typeface="Arial"/>
                <a:sym typeface="Arial"/>
              </a:rPr>
              <a:t>Plan Ahead and Prepare</a:t>
            </a:r>
            <a:endParaRPr b="0" i="0" sz="1200" u="none" cap="none" strike="noStrike">
              <a:solidFill>
                <a:schemeClr val="lt1"/>
              </a:solidFill>
              <a:latin typeface="Arial"/>
              <a:ea typeface="Arial"/>
              <a:cs typeface="Arial"/>
              <a:sym typeface="Arial"/>
            </a:endParaRPr>
          </a:p>
        </p:txBody>
      </p:sp>
      <p:sp>
        <p:nvSpPr>
          <p:cNvPr id="320" name="Google Shape;320;p43"/>
          <p:cNvSpPr txBox="1"/>
          <p:nvPr/>
        </p:nvSpPr>
        <p:spPr>
          <a:xfrm>
            <a:off x="286135" y="2887272"/>
            <a:ext cx="3735572" cy="36929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2000"/>
              <a:buFont typeface="Arial"/>
              <a:buChar char="•"/>
            </a:pPr>
            <a:r>
              <a:rPr b="0" i="0" lang="en-US" sz="1800" u="none" cap="none" strike="noStrike">
                <a:solidFill>
                  <a:schemeClr val="lt1"/>
                </a:solidFill>
                <a:latin typeface="Arial"/>
                <a:ea typeface="Arial"/>
                <a:cs typeface="Arial"/>
                <a:sym typeface="Arial"/>
              </a:rPr>
              <a:t>Dispose of Waste Properly</a:t>
            </a:r>
            <a:endParaRPr b="0" i="0" sz="1200" u="none" cap="none" strike="noStrike">
              <a:solidFill>
                <a:schemeClr val="lt1"/>
              </a:solidFill>
              <a:latin typeface="Arial"/>
              <a:ea typeface="Arial"/>
              <a:cs typeface="Arial"/>
              <a:sym typeface="Arial"/>
            </a:endParaRPr>
          </a:p>
        </p:txBody>
      </p:sp>
      <p:sp>
        <p:nvSpPr>
          <p:cNvPr id="321" name="Google Shape;321;p43"/>
          <p:cNvSpPr txBox="1"/>
          <p:nvPr/>
        </p:nvSpPr>
        <p:spPr>
          <a:xfrm>
            <a:off x="286135" y="4185509"/>
            <a:ext cx="2918943" cy="36929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2000"/>
              <a:buFont typeface="Arial"/>
              <a:buChar char="•"/>
            </a:pPr>
            <a:r>
              <a:rPr b="0" i="0" lang="en-US" sz="1800" u="none" cap="none" strike="noStrike">
                <a:solidFill>
                  <a:schemeClr val="lt1"/>
                </a:solidFill>
                <a:latin typeface="Arial"/>
                <a:ea typeface="Arial"/>
                <a:cs typeface="Arial"/>
                <a:sym typeface="Arial"/>
              </a:rPr>
              <a:t>Respect Wildlife</a:t>
            </a:r>
            <a:endParaRPr b="0" i="0" sz="1200" u="none" cap="none" strike="noStrike">
              <a:solidFill>
                <a:schemeClr val="lt1"/>
              </a:solidFill>
              <a:latin typeface="Arial"/>
              <a:ea typeface="Arial"/>
              <a:cs typeface="Arial"/>
              <a:sym typeface="Arial"/>
            </a:endParaRPr>
          </a:p>
        </p:txBody>
      </p:sp>
      <p:sp>
        <p:nvSpPr>
          <p:cNvPr id="322" name="Google Shape;322;p43"/>
          <p:cNvSpPr txBox="1"/>
          <p:nvPr/>
        </p:nvSpPr>
        <p:spPr>
          <a:xfrm>
            <a:off x="286135" y="2220602"/>
            <a:ext cx="3529059" cy="64629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2000"/>
              <a:buFont typeface="Arial"/>
              <a:buChar char="•"/>
            </a:pPr>
            <a:r>
              <a:rPr b="0" i="0" lang="en-US" sz="1800" u="none" cap="none" strike="noStrike">
                <a:solidFill>
                  <a:schemeClr val="lt1"/>
                </a:solidFill>
                <a:latin typeface="Arial"/>
                <a:ea typeface="Arial"/>
                <a:cs typeface="Arial"/>
                <a:sym typeface="Arial"/>
              </a:rPr>
              <a:t>Travel and Camp on Durable Surfaces</a:t>
            </a:r>
            <a:endParaRPr b="0" i="0" sz="1200" u="none" cap="none" strike="noStrike">
              <a:solidFill>
                <a:schemeClr val="lt1"/>
              </a:solidFill>
              <a:latin typeface="Arial"/>
              <a:ea typeface="Arial"/>
              <a:cs typeface="Arial"/>
              <a:sym typeface="Arial"/>
            </a:endParaRPr>
          </a:p>
        </p:txBody>
      </p:sp>
      <p:sp>
        <p:nvSpPr>
          <p:cNvPr id="323" name="Google Shape;323;p43"/>
          <p:cNvSpPr txBox="1"/>
          <p:nvPr/>
        </p:nvSpPr>
        <p:spPr>
          <a:xfrm>
            <a:off x="286135" y="3304512"/>
            <a:ext cx="2880409" cy="36929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2000"/>
              <a:buFont typeface="Arial"/>
              <a:buChar char="•"/>
            </a:pPr>
            <a:r>
              <a:rPr b="0" i="0" lang="en-US" sz="1800" u="none" cap="none" strike="noStrike">
                <a:solidFill>
                  <a:schemeClr val="lt1"/>
                </a:solidFill>
                <a:latin typeface="Arial"/>
                <a:ea typeface="Arial"/>
                <a:cs typeface="Arial"/>
                <a:sym typeface="Arial"/>
              </a:rPr>
              <a:t>Leave What You Find</a:t>
            </a:r>
            <a:endParaRPr b="0" i="0" sz="1200" u="none" cap="none" strike="noStrike">
              <a:solidFill>
                <a:schemeClr val="lt1"/>
              </a:solidFill>
              <a:latin typeface="Arial"/>
              <a:ea typeface="Arial"/>
              <a:cs typeface="Arial"/>
              <a:sym typeface="Arial"/>
            </a:endParaRPr>
          </a:p>
        </p:txBody>
      </p:sp>
      <p:sp>
        <p:nvSpPr>
          <p:cNvPr id="324" name="Google Shape;324;p43"/>
          <p:cNvSpPr txBox="1"/>
          <p:nvPr/>
        </p:nvSpPr>
        <p:spPr>
          <a:xfrm>
            <a:off x="286135" y="4615151"/>
            <a:ext cx="3304753" cy="36929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2000"/>
              <a:buFont typeface="Arial"/>
              <a:buChar char="•"/>
            </a:pPr>
            <a:r>
              <a:rPr b="0" i="0" lang="en-US" sz="1800" u="none" cap="none" strike="noStrike">
                <a:solidFill>
                  <a:schemeClr val="lt1"/>
                </a:solidFill>
                <a:latin typeface="Arial"/>
                <a:ea typeface="Arial"/>
                <a:cs typeface="Arial"/>
                <a:sym typeface="Arial"/>
              </a:rPr>
              <a:t>Be Considerate of Others</a:t>
            </a:r>
            <a:endParaRPr b="0" i="0" sz="1200" u="none" cap="none" strike="noStrike">
              <a:solidFill>
                <a:schemeClr val="lt1"/>
              </a:solidFill>
              <a:latin typeface="Arial"/>
              <a:ea typeface="Arial"/>
              <a:cs typeface="Arial"/>
              <a:sym typeface="Arial"/>
            </a:endParaRPr>
          </a:p>
        </p:txBody>
      </p:sp>
      <p:sp>
        <p:nvSpPr>
          <p:cNvPr id="325" name="Google Shape;325;p43"/>
          <p:cNvSpPr txBox="1"/>
          <p:nvPr/>
        </p:nvSpPr>
        <p:spPr>
          <a:xfrm>
            <a:off x="286135" y="3755867"/>
            <a:ext cx="3519106" cy="36929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2000"/>
              <a:buFont typeface="Arial"/>
              <a:buChar char="•"/>
            </a:pPr>
            <a:r>
              <a:rPr b="0" i="0" lang="en-US" sz="1800" u="none" cap="none" strike="noStrike">
                <a:solidFill>
                  <a:schemeClr val="lt1"/>
                </a:solidFill>
                <a:latin typeface="Arial"/>
                <a:ea typeface="Arial"/>
                <a:cs typeface="Arial"/>
                <a:sym typeface="Arial"/>
              </a:rPr>
              <a:t>Minimize Campfire Impacts</a:t>
            </a:r>
            <a:endParaRPr b="0" i="0" sz="1200" u="none" cap="none" strike="noStrike">
              <a:solidFill>
                <a:schemeClr val="lt1"/>
              </a:solidFill>
              <a:latin typeface="Arial"/>
              <a:ea typeface="Arial"/>
              <a:cs typeface="Arial"/>
              <a:sym typeface="Arial"/>
            </a:endParaRPr>
          </a:p>
        </p:txBody>
      </p:sp>
      <p:pic>
        <p:nvPicPr>
          <p:cNvPr id="326" name="Google Shape;326;p43"/>
          <p:cNvPicPr preferRelativeResize="0"/>
          <p:nvPr/>
        </p:nvPicPr>
        <p:blipFill rotWithShape="1">
          <a:blip r:embed="rId5">
            <a:alphaModFix/>
          </a:blip>
          <a:srcRect b="0" l="0" r="0" t="0"/>
          <a:stretch/>
        </p:blipFill>
        <p:spPr>
          <a:xfrm>
            <a:off x="310408" y="201452"/>
            <a:ext cx="3205078" cy="81689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23"/>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dk1"/>
              </a:buClr>
              <a:buSzPts val="800"/>
              <a:buFont typeface="Arial"/>
              <a:buNone/>
            </a:pPr>
            <a:r>
              <a:rPr b="0" lang="en-US" sz="800"/>
              <a:t>©202</a:t>
            </a:r>
            <a:r>
              <a:rPr lang="en-US"/>
              <a:t>2 </a:t>
            </a:r>
            <a:r>
              <a:rPr b="0" lang="en-US" sz="800"/>
              <a:t>Leave No Trace   </a:t>
            </a:r>
            <a:endParaRPr sz="800">
              <a:latin typeface="Arial"/>
              <a:ea typeface="Arial"/>
              <a:cs typeface="Arial"/>
              <a:sym typeface="Arial"/>
            </a:endParaRPr>
          </a:p>
        </p:txBody>
      </p:sp>
      <p:sp>
        <p:nvSpPr>
          <p:cNvPr id="332" name="Google Shape;332;p23"/>
          <p:cNvSpPr txBox="1"/>
          <p:nvPr>
            <p:ph idx="8" type="body"/>
          </p:nvPr>
        </p:nvSpPr>
        <p:spPr>
          <a:xfrm>
            <a:off x="379413" y="3344090"/>
            <a:ext cx="1535112" cy="146231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100"/>
              <a:buNone/>
            </a:pPr>
            <a:r>
              <a:rPr lang="en-US"/>
              <a:t>ANTICIPATION</a:t>
            </a:r>
            <a:endParaRPr/>
          </a:p>
          <a:p>
            <a:pPr indent="0" lvl="0" marL="0" rtl="0" algn="ctr">
              <a:lnSpc>
                <a:spcPct val="90000"/>
              </a:lnSpc>
              <a:spcBef>
                <a:spcPts val="1000"/>
              </a:spcBef>
              <a:spcAft>
                <a:spcPts val="0"/>
              </a:spcAft>
              <a:buClr>
                <a:srgbClr val="273249"/>
              </a:buClr>
              <a:buSzPts val="1400"/>
              <a:buNone/>
            </a:pPr>
            <a:r>
              <a:rPr b="0" lang="en-US" sz="1400">
                <a:solidFill>
                  <a:srgbClr val="273249"/>
                </a:solidFill>
                <a:latin typeface="Arial"/>
                <a:ea typeface="Arial"/>
                <a:cs typeface="Arial"/>
                <a:sym typeface="Arial"/>
              </a:rPr>
              <a:t>Planning for the outing.</a:t>
            </a:r>
            <a:endParaRPr b="0" sz="900"/>
          </a:p>
        </p:txBody>
      </p:sp>
      <p:sp>
        <p:nvSpPr>
          <p:cNvPr id="333" name="Google Shape;333;p23"/>
          <p:cNvSpPr txBox="1"/>
          <p:nvPr>
            <p:ph idx="9" type="body"/>
          </p:nvPr>
        </p:nvSpPr>
        <p:spPr>
          <a:xfrm>
            <a:off x="2091521" y="3344090"/>
            <a:ext cx="1535112" cy="146231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100"/>
              <a:buNone/>
            </a:pPr>
            <a:r>
              <a:rPr lang="en-US"/>
              <a:t>TRAVEL TO</a:t>
            </a:r>
            <a:endParaRPr/>
          </a:p>
          <a:p>
            <a:pPr indent="0" lvl="0" marL="0" rtl="0" algn="ctr">
              <a:lnSpc>
                <a:spcPct val="90000"/>
              </a:lnSpc>
              <a:spcBef>
                <a:spcPts val="1000"/>
              </a:spcBef>
              <a:spcAft>
                <a:spcPts val="0"/>
              </a:spcAft>
              <a:buClr>
                <a:srgbClr val="273249"/>
              </a:buClr>
              <a:buSzPts val="1400"/>
              <a:buNone/>
            </a:pPr>
            <a:r>
              <a:rPr b="0" lang="en-US" sz="1400">
                <a:solidFill>
                  <a:srgbClr val="273249"/>
                </a:solidFill>
                <a:latin typeface="Arial"/>
                <a:ea typeface="Arial"/>
                <a:cs typeface="Arial"/>
                <a:sym typeface="Arial"/>
              </a:rPr>
              <a:t>Getting to where you’re going.</a:t>
            </a:r>
            <a:endParaRPr/>
          </a:p>
        </p:txBody>
      </p:sp>
      <p:sp>
        <p:nvSpPr>
          <p:cNvPr id="334" name="Google Shape;334;p23"/>
          <p:cNvSpPr txBox="1"/>
          <p:nvPr>
            <p:ph idx="13" type="body"/>
          </p:nvPr>
        </p:nvSpPr>
        <p:spPr>
          <a:xfrm>
            <a:off x="3803629" y="3344090"/>
            <a:ext cx="1535112" cy="139175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100"/>
              <a:buNone/>
            </a:pPr>
            <a:r>
              <a:rPr lang="en-US"/>
              <a:t>ON-SITE</a:t>
            </a:r>
            <a:endParaRPr/>
          </a:p>
          <a:p>
            <a:pPr indent="0" lvl="0" marL="0" rtl="0" algn="ctr">
              <a:lnSpc>
                <a:spcPct val="90000"/>
              </a:lnSpc>
              <a:spcBef>
                <a:spcPts val="1000"/>
              </a:spcBef>
              <a:spcAft>
                <a:spcPts val="0"/>
              </a:spcAft>
              <a:buClr>
                <a:srgbClr val="273249"/>
              </a:buClr>
              <a:buSzPts val="1400"/>
              <a:buNone/>
            </a:pPr>
            <a:r>
              <a:rPr b="0" lang="en-US" sz="1400">
                <a:solidFill>
                  <a:srgbClr val="273249"/>
                </a:solidFill>
                <a:latin typeface="Arial"/>
                <a:ea typeface="Arial"/>
                <a:cs typeface="Arial"/>
                <a:sym typeface="Arial"/>
              </a:rPr>
              <a:t>Immersed in the Experience</a:t>
            </a:r>
            <a:endParaRPr/>
          </a:p>
        </p:txBody>
      </p:sp>
      <p:sp>
        <p:nvSpPr>
          <p:cNvPr id="335" name="Google Shape;335;p23"/>
          <p:cNvSpPr txBox="1"/>
          <p:nvPr>
            <p:ph idx="14" type="body"/>
          </p:nvPr>
        </p:nvSpPr>
        <p:spPr>
          <a:xfrm>
            <a:off x="5515737" y="3344090"/>
            <a:ext cx="1535112" cy="126868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100"/>
              <a:buNone/>
            </a:pPr>
            <a:r>
              <a:rPr lang="en-US"/>
              <a:t>TRAVEL BACK</a:t>
            </a:r>
            <a:endParaRPr/>
          </a:p>
          <a:p>
            <a:pPr indent="0" lvl="0" marL="0" rtl="0" algn="ctr">
              <a:lnSpc>
                <a:spcPct val="90000"/>
              </a:lnSpc>
              <a:spcBef>
                <a:spcPts val="1000"/>
              </a:spcBef>
              <a:spcAft>
                <a:spcPts val="0"/>
              </a:spcAft>
              <a:buClr>
                <a:srgbClr val="273249"/>
              </a:buClr>
              <a:buSzPts val="1400"/>
              <a:buNone/>
            </a:pPr>
            <a:r>
              <a:rPr b="0" lang="en-US" sz="1400">
                <a:solidFill>
                  <a:srgbClr val="273249"/>
                </a:solidFill>
                <a:latin typeface="Arial"/>
                <a:ea typeface="Arial"/>
                <a:cs typeface="Arial"/>
                <a:sym typeface="Arial"/>
              </a:rPr>
              <a:t>Experience is over, headed home.</a:t>
            </a:r>
            <a:endParaRPr/>
          </a:p>
        </p:txBody>
      </p:sp>
      <p:sp>
        <p:nvSpPr>
          <p:cNvPr id="336" name="Google Shape;336;p23"/>
          <p:cNvSpPr txBox="1"/>
          <p:nvPr>
            <p:ph idx="15" type="body"/>
          </p:nvPr>
        </p:nvSpPr>
        <p:spPr>
          <a:xfrm>
            <a:off x="7227845" y="3344090"/>
            <a:ext cx="1535112" cy="126868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100"/>
              <a:buNone/>
            </a:pPr>
            <a:r>
              <a:rPr lang="en-US"/>
              <a:t>REFLECTION</a:t>
            </a:r>
            <a:endParaRPr/>
          </a:p>
          <a:p>
            <a:pPr indent="0" lvl="0" marL="0" rtl="0" algn="ctr">
              <a:lnSpc>
                <a:spcPct val="90000"/>
              </a:lnSpc>
              <a:spcBef>
                <a:spcPts val="1000"/>
              </a:spcBef>
              <a:spcAft>
                <a:spcPts val="0"/>
              </a:spcAft>
              <a:buClr>
                <a:srgbClr val="273249"/>
              </a:buClr>
              <a:buSzPts val="1400"/>
              <a:buNone/>
            </a:pPr>
            <a:r>
              <a:rPr b="0" lang="en-US" sz="1400">
                <a:solidFill>
                  <a:srgbClr val="273249"/>
                </a:solidFill>
                <a:latin typeface="Arial"/>
                <a:ea typeface="Arial"/>
                <a:cs typeface="Arial"/>
                <a:sym typeface="Arial"/>
              </a:rPr>
              <a:t>Taking it all in.</a:t>
            </a:r>
            <a:endParaRPr b="0" sz="1400"/>
          </a:p>
        </p:txBody>
      </p:sp>
      <p:sp>
        <p:nvSpPr>
          <p:cNvPr id="337" name="Google Shape;337;p23"/>
          <p:cNvSpPr/>
          <p:nvPr/>
        </p:nvSpPr>
        <p:spPr>
          <a:xfrm>
            <a:off x="2506579" y="355843"/>
            <a:ext cx="4130843" cy="590823"/>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t/>
            </a:r>
            <a:endParaRPr b="0" i="0" sz="2400" u="none" cap="none" strike="noStrike">
              <a:solidFill>
                <a:schemeClr val="lt1"/>
              </a:solidFill>
              <a:latin typeface="Arial"/>
              <a:ea typeface="Arial"/>
              <a:cs typeface="Arial"/>
              <a:sym typeface="Arial"/>
            </a:endParaRPr>
          </a:p>
        </p:txBody>
      </p:sp>
      <p:sp>
        <p:nvSpPr>
          <p:cNvPr id="338" name="Google Shape;338;p23"/>
          <p:cNvSpPr txBox="1"/>
          <p:nvPr/>
        </p:nvSpPr>
        <p:spPr>
          <a:xfrm>
            <a:off x="302226" y="1016644"/>
            <a:ext cx="8539548" cy="478358"/>
          </a:xfrm>
          <a:prstGeom prst="rect">
            <a:avLst/>
          </a:prstGeom>
          <a:noFill/>
          <a:ln>
            <a:noFill/>
          </a:ln>
        </p:spPr>
        <p:txBody>
          <a:bodyPr anchorCtr="0" anchor="t" bIns="45700" lIns="91425" spcFirstLastPara="1" rIns="91425" wrap="square" tIns="45700">
            <a:normAutofit fontScale="97500"/>
          </a:bodyPr>
          <a:lstStyle/>
          <a:p>
            <a:pPr indent="0" lvl="0" marL="0" marR="0" rtl="0" algn="ctr">
              <a:lnSpc>
                <a:spcPct val="75000"/>
              </a:lnSpc>
              <a:spcBef>
                <a:spcPts val="0"/>
              </a:spcBef>
              <a:spcAft>
                <a:spcPts val="0"/>
              </a:spcAft>
              <a:buClr>
                <a:schemeClr val="dk1"/>
              </a:buClr>
              <a:buSzPct val="100000"/>
              <a:buFont typeface="Arial"/>
              <a:buNone/>
            </a:pPr>
            <a:r>
              <a:rPr b="1" i="0" lang="en-US" sz="3200" u="none" cap="none" strike="noStrike">
                <a:solidFill>
                  <a:schemeClr val="dk1"/>
                </a:solidFill>
                <a:latin typeface="Arial"/>
                <a:ea typeface="Arial"/>
                <a:cs typeface="Arial"/>
                <a:sym typeface="Arial"/>
              </a:rPr>
              <a:t>OF RECREATIONAL EXPERIENCE</a:t>
            </a:r>
            <a:endParaRPr b="0" i="0" sz="1200" u="none" cap="none" strike="noStrike">
              <a:solidFill>
                <a:srgbClr val="000000"/>
              </a:solidFill>
              <a:latin typeface="Arial"/>
              <a:ea typeface="Arial"/>
              <a:cs typeface="Arial"/>
              <a:sym typeface="Arial"/>
            </a:endParaRPr>
          </a:p>
        </p:txBody>
      </p:sp>
      <p:cxnSp>
        <p:nvCxnSpPr>
          <p:cNvPr id="339" name="Google Shape;339;p23"/>
          <p:cNvCxnSpPr/>
          <p:nvPr/>
        </p:nvCxnSpPr>
        <p:spPr>
          <a:xfrm rot="10800000">
            <a:off x="4894118" y="1609302"/>
            <a:ext cx="4417526" cy="0"/>
          </a:xfrm>
          <a:prstGeom prst="straightConnector1">
            <a:avLst/>
          </a:prstGeom>
          <a:noFill/>
          <a:ln cap="flat" cmpd="sng" w="28575">
            <a:solidFill>
              <a:schemeClr val="dk1"/>
            </a:solidFill>
            <a:prstDash val="solid"/>
            <a:miter lim="800000"/>
            <a:headEnd len="sm" w="sm" type="none"/>
            <a:tailEnd len="sm" w="sm" type="none"/>
          </a:ln>
        </p:spPr>
      </p:cxnSp>
      <p:pic>
        <p:nvPicPr>
          <p:cNvPr descr="Icon&#10;&#10;Description automatically generated" id="340" name="Google Shape;340;p23"/>
          <p:cNvPicPr preferRelativeResize="0"/>
          <p:nvPr/>
        </p:nvPicPr>
        <p:blipFill rotWithShape="1">
          <a:blip r:embed="rId3">
            <a:alphaModFix/>
          </a:blip>
          <a:srcRect b="0" l="0" r="0" t="0"/>
          <a:stretch/>
        </p:blipFill>
        <p:spPr>
          <a:xfrm>
            <a:off x="4424724" y="1466036"/>
            <a:ext cx="294553" cy="306675"/>
          </a:xfrm>
          <a:prstGeom prst="rect">
            <a:avLst/>
          </a:prstGeom>
          <a:noFill/>
          <a:ln>
            <a:noFill/>
          </a:ln>
        </p:spPr>
      </p:pic>
      <p:cxnSp>
        <p:nvCxnSpPr>
          <p:cNvPr id="341" name="Google Shape;341;p23"/>
          <p:cNvCxnSpPr/>
          <p:nvPr/>
        </p:nvCxnSpPr>
        <p:spPr>
          <a:xfrm rot="10800000">
            <a:off x="-166254" y="1609302"/>
            <a:ext cx="4417526" cy="0"/>
          </a:xfrm>
          <a:prstGeom prst="straightConnector1">
            <a:avLst/>
          </a:prstGeom>
          <a:noFill/>
          <a:ln cap="flat" cmpd="sng" w="28575">
            <a:solidFill>
              <a:schemeClr val="dk1"/>
            </a:solidFill>
            <a:prstDash val="solid"/>
            <a:miter lim="800000"/>
            <a:headEnd len="sm" w="sm" type="none"/>
            <a:tailEnd len="sm" w="sm" type="none"/>
          </a:ln>
        </p:spPr>
      </p:cxnSp>
      <p:pic>
        <p:nvPicPr>
          <p:cNvPr id="342" name="Google Shape;342;p23"/>
          <p:cNvPicPr preferRelativeResize="0"/>
          <p:nvPr/>
        </p:nvPicPr>
        <p:blipFill rotWithShape="1">
          <a:blip r:embed="rId4">
            <a:alphaModFix/>
          </a:blip>
          <a:srcRect b="0" l="0" r="0" t="0"/>
          <a:stretch/>
        </p:blipFill>
        <p:spPr>
          <a:xfrm>
            <a:off x="2256939" y="2052915"/>
            <a:ext cx="1202646" cy="1202646"/>
          </a:xfrm>
          <a:prstGeom prst="rect">
            <a:avLst/>
          </a:prstGeom>
          <a:noFill/>
          <a:ln>
            <a:noFill/>
          </a:ln>
        </p:spPr>
      </p:pic>
      <p:pic>
        <p:nvPicPr>
          <p:cNvPr id="343" name="Google Shape;343;p23"/>
          <p:cNvPicPr preferRelativeResize="0"/>
          <p:nvPr/>
        </p:nvPicPr>
        <p:blipFill rotWithShape="1">
          <a:blip r:embed="rId4">
            <a:alphaModFix/>
          </a:blip>
          <a:srcRect b="0" l="0" r="0" t="0"/>
          <a:stretch/>
        </p:blipFill>
        <p:spPr>
          <a:xfrm flipH="1">
            <a:off x="5703523" y="2052915"/>
            <a:ext cx="1202646" cy="1202646"/>
          </a:xfrm>
          <a:prstGeom prst="rect">
            <a:avLst/>
          </a:prstGeom>
          <a:noFill/>
          <a:ln>
            <a:noFill/>
          </a:ln>
        </p:spPr>
      </p:pic>
      <p:pic>
        <p:nvPicPr>
          <p:cNvPr id="344" name="Google Shape;344;p23"/>
          <p:cNvPicPr preferRelativeResize="0"/>
          <p:nvPr/>
        </p:nvPicPr>
        <p:blipFill rotWithShape="1">
          <a:blip r:embed="rId5">
            <a:alphaModFix/>
          </a:blip>
          <a:srcRect b="0" l="0" r="0" t="0"/>
          <a:stretch/>
        </p:blipFill>
        <p:spPr>
          <a:xfrm>
            <a:off x="3261873" y="214852"/>
            <a:ext cx="2618623" cy="1045672"/>
          </a:xfrm>
          <a:prstGeom prst="rect">
            <a:avLst/>
          </a:prstGeom>
          <a:noFill/>
          <a:ln>
            <a:noFill/>
          </a:ln>
        </p:spPr>
      </p:pic>
      <p:pic>
        <p:nvPicPr>
          <p:cNvPr id="345" name="Google Shape;345;p23"/>
          <p:cNvPicPr preferRelativeResize="0"/>
          <p:nvPr/>
        </p:nvPicPr>
        <p:blipFill rotWithShape="1">
          <a:blip r:embed="rId6">
            <a:alphaModFix/>
          </a:blip>
          <a:srcRect b="0" l="0" r="0" t="0"/>
          <a:stretch/>
        </p:blipFill>
        <p:spPr>
          <a:xfrm>
            <a:off x="3981678" y="2026152"/>
            <a:ext cx="1229409" cy="1229409"/>
          </a:xfrm>
          <a:prstGeom prst="rect">
            <a:avLst/>
          </a:prstGeom>
          <a:noFill/>
          <a:ln>
            <a:noFill/>
          </a:ln>
        </p:spPr>
      </p:pic>
      <p:pic>
        <p:nvPicPr>
          <p:cNvPr id="346" name="Google Shape;346;p23"/>
          <p:cNvPicPr preferRelativeResize="0"/>
          <p:nvPr/>
        </p:nvPicPr>
        <p:blipFill rotWithShape="1">
          <a:blip r:embed="rId7">
            <a:alphaModFix/>
          </a:blip>
          <a:srcRect b="0" l="0" r="0" t="0"/>
          <a:stretch/>
        </p:blipFill>
        <p:spPr>
          <a:xfrm>
            <a:off x="545646" y="2052915"/>
            <a:ext cx="1202646" cy="1202646"/>
          </a:xfrm>
          <a:prstGeom prst="rect">
            <a:avLst/>
          </a:prstGeom>
          <a:noFill/>
          <a:ln>
            <a:noFill/>
          </a:ln>
        </p:spPr>
      </p:pic>
      <p:pic>
        <p:nvPicPr>
          <p:cNvPr id="347" name="Google Shape;347;p23"/>
          <p:cNvPicPr preferRelativeResize="0"/>
          <p:nvPr/>
        </p:nvPicPr>
        <p:blipFill rotWithShape="1">
          <a:blip r:embed="rId8">
            <a:alphaModFix/>
          </a:blip>
          <a:srcRect b="0" l="0" r="0" t="0"/>
          <a:stretch/>
        </p:blipFill>
        <p:spPr>
          <a:xfrm>
            <a:off x="7377142" y="2035979"/>
            <a:ext cx="1236518" cy="12365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15"/>
          <p:cNvSpPr txBox="1"/>
          <p:nvPr/>
        </p:nvSpPr>
        <p:spPr>
          <a:xfrm>
            <a:off x="4042939" y="401944"/>
            <a:ext cx="4417526" cy="714951"/>
          </a:xfrm>
          <a:prstGeom prst="rect">
            <a:avLst/>
          </a:prstGeom>
          <a:noFill/>
          <a:ln>
            <a:noFill/>
          </a:ln>
        </p:spPr>
        <p:txBody>
          <a:bodyPr anchorCtr="0" anchor="t" bIns="45700" lIns="91425" spcFirstLastPara="1" rIns="91425" wrap="square" tIns="45700">
            <a:normAutofit fontScale="97500"/>
          </a:bodyPr>
          <a:lstStyle/>
          <a:p>
            <a:pPr indent="0" lvl="0" marL="0" marR="0" rtl="0" algn="l">
              <a:lnSpc>
                <a:spcPct val="75000"/>
              </a:lnSpc>
              <a:spcBef>
                <a:spcPts val="0"/>
              </a:spcBef>
              <a:spcAft>
                <a:spcPts val="0"/>
              </a:spcAft>
              <a:buClr>
                <a:schemeClr val="dk1"/>
              </a:buClr>
              <a:buSzPct val="100000"/>
              <a:buFont typeface="Arial"/>
              <a:buNone/>
            </a:pPr>
            <a:r>
              <a:rPr b="1" i="0" lang="en-US" sz="3200" u="none" cap="none" strike="noStrike">
                <a:solidFill>
                  <a:schemeClr val="dk1"/>
                </a:solidFill>
                <a:latin typeface="Arial"/>
                <a:ea typeface="Arial"/>
                <a:cs typeface="Arial"/>
                <a:sym typeface="Arial"/>
              </a:rPr>
              <a:t>LEAVE NO TRACE</a:t>
            </a:r>
            <a:endParaRPr b="0" i="0" sz="1600" u="none" cap="none" strike="noStrike">
              <a:solidFill>
                <a:srgbClr val="000000"/>
              </a:solidFill>
              <a:latin typeface="Arial"/>
              <a:ea typeface="Arial"/>
              <a:cs typeface="Arial"/>
              <a:sym typeface="Arial"/>
            </a:endParaRPr>
          </a:p>
        </p:txBody>
      </p:sp>
      <p:sp>
        <p:nvSpPr>
          <p:cNvPr id="353" name="Google Shape;353;p15"/>
          <p:cNvSpPr txBox="1"/>
          <p:nvPr/>
        </p:nvSpPr>
        <p:spPr>
          <a:xfrm>
            <a:off x="543473" y="1220528"/>
            <a:ext cx="169257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1960s</a:t>
            </a:r>
            <a:endParaRPr b="0" i="0" sz="1400" u="none" cap="none" strike="noStrike">
              <a:solidFill>
                <a:srgbClr val="000000"/>
              </a:solidFill>
              <a:latin typeface="Arial"/>
              <a:ea typeface="Arial"/>
              <a:cs typeface="Arial"/>
              <a:sym typeface="Arial"/>
            </a:endParaRPr>
          </a:p>
        </p:txBody>
      </p:sp>
      <p:sp>
        <p:nvSpPr>
          <p:cNvPr id="354" name="Google Shape;354;p15"/>
          <p:cNvSpPr txBox="1"/>
          <p:nvPr/>
        </p:nvSpPr>
        <p:spPr>
          <a:xfrm>
            <a:off x="1727458" y="1360352"/>
            <a:ext cx="6591226" cy="349070"/>
          </a:xfrm>
          <a:prstGeom prst="rect">
            <a:avLst/>
          </a:prstGeom>
          <a:noFill/>
          <a:ln>
            <a:noFill/>
          </a:ln>
        </p:spPr>
        <p:txBody>
          <a:bodyPr anchorCtr="0" anchor="t" bIns="45700" lIns="91425" spcFirstLastPara="1" rIns="91425" wrap="square" tIns="45700">
            <a:spAutoFit/>
          </a:bodyPr>
          <a:lstStyle/>
          <a:p>
            <a:pPr indent="0" lvl="0" marL="0" marR="0" rtl="0" algn="l">
              <a:lnSpc>
                <a:spcPct val="111111"/>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Originated in backcountry and wilderness areas.</a:t>
            </a:r>
            <a:endParaRPr b="0" i="0" sz="1400" u="none" cap="none" strike="noStrike">
              <a:solidFill>
                <a:srgbClr val="000000"/>
              </a:solidFill>
              <a:latin typeface="Arial"/>
              <a:ea typeface="Arial"/>
              <a:cs typeface="Arial"/>
              <a:sym typeface="Arial"/>
            </a:endParaRPr>
          </a:p>
        </p:txBody>
      </p:sp>
      <p:sp>
        <p:nvSpPr>
          <p:cNvPr id="355" name="Google Shape;355;p15"/>
          <p:cNvSpPr/>
          <p:nvPr/>
        </p:nvSpPr>
        <p:spPr>
          <a:xfrm>
            <a:off x="646312" y="1649962"/>
            <a:ext cx="983196" cy="75625"/>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t/>
            </a:r>
            <a:endParaRPr b="0" i="0" sz="2400" u="none" cap="none" strike="noStrike">
              <a:solidFill>
                <a:schemeClr val="lt2"/>
              </a:solidFill>
              <a:latin typeface="Arial"/>
              <a:ea typeface="Arial"/>
              <a:cs typeface="Arial"/>
              <a:sym typeface="Arial"/>
            </a:endParaRPr>
          </a:p>
        </p:txBody>
      </p:sp>
      <p:cxnSp>
        <p:nvCxnSpPr>
          <p:cNvPr id="356" name="Google Shape;356;p15"/>
          <p:cNvCxnSpPr/>
          <p:nvPr/>
        </p:nvCxnSpPr>
        <p:spPr>
          <a:xfrm rot="10800000">
            <a:off x="4894118" y="1113672"/>
            <a:ext cx="4417526" cy="0"/>
          </a:xfrm>
          <a:prstGeom prst="straightConnector1">
            <a:avLst/>
          </a:prstGeom>
          <a:noFill/>
          <a:ln cap="flat" cmpd="sng" w="28575">
            <a:solidFill>
              <a:schemeClr val="dk1"/>
            </a:solidFill>
            <a:prstDash val="solid"/>
            <a:miter lim="800000"/>
            <a:headEnd len="sm" w="sm" type="none"/>
            <a:tailEnd len="sm" w="sm" type="none"/>
          </a:ln>
        </p:spPr>
      </p:cxnSp>
      <p:pic>
        <p:nvPicPr>
          <p:cNvPr descr="Icon&#10;&#10;Description automatically generated" id="357" name="Google Shape;357;p15"/>
          <p:cNvPicPr preferRelativeResize="0"/>
          <p:nvPr/>
        </p:nvPicPr>
        <p:blipFill rotWithShape="1">
          <a:blip r:embed="rId3">
            <a:alphaModFix/>
          </a:blip>
          <a:srcRect b="0" l="0" r="0" t="0"/>
          <a:stretch/>
        </p:blipFill>
        <p:spPr>
          <a:xfrm>
            <a:off x="4424724" y="970406"/>
            <a:ext cx="294553" cy="306675"/>
          </a:xfrm>
          <a:prstGeom prst="rect">
            <a:avLst/>
          </a:prstGeom>
          <a:noFill/>
          <a:ln>
            <a:noFill/>
          </a:ln>
        </p:spPr>
      </p:pic>
      <p:cxnSp>
        <p:nvCxnSpPr>
          <p:cNvPr id="358" name="Google Shape;358;p15"/>
          <p:cNvCxnSpPr/>
          <p:nvPr/>
        </p:nvCxnSpPr>
        <p:spPr>
          <a:xfrm rot="10800000">
            <a:off x="-166254" y="1113672"/>
            <a:ext cx="4417526" cy="0"/>
          </a:xfrm>
          <a:prstGeom prst="straightConnector1">
            <a:avLst/>
          </a:prstGeom>
          <a:noFill/>
          <a:ln cap="flat" cmpd="sng" w="28575">
            <a:solidFill>
              <a:schemeClr val="dk1"/>
            </a:solidFill>
            <a:prstDash val="solid"/>
            <a:miter lim="800000"/>
            <a:headEnd len="sm" w="sm" type="none"/>
            <a:tailEnd len="sm" w="sm" type="none"/>
          </a:ln>
        </p:spPr>
      </p:cxnSp>
      <p:sp>
        <p:nvSpPr>
          <p:cNvPr id="359" name="Google Shape;359;p15"/>
          <p:cNvSpPr txBox="1"/>
          <p:nvPr/>
        </p:nvSpPr>
        <p:spPr>
          <a:xfrm>
            <a:off x="543473" y="1806907"/>
            <a:ext cx="169257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1970s</a:t>
            </a:r>
            <a:endParaRPr b="0" i="0" sz="1400" u="none" cap="none" strike="noStrike">
              <a:solidFill>
                <a:srgbClr val="000000"/>
              </a:solidFill>
              <a:latin typeface="Arial"/>
              <a:ea typeface="Arial"/>
              <a:cs typeface="Arial"/>
              <a:sym typeface="Arial"/>
            </a:endParaRPr>
          </a:p>
        </p:txBody>
      </p:sp>
      <p:sp>
        <p:nvSpPr>
          <p:cNvPr id="360" name="Google Shape;360;p15"/>
          <p:cNvSpPr txBox="1"/>
          <p:nvPr/>
        </p:nvSpPr>
        <p:spPr>
          <a:xfrm>
            <a:off x="1727458" y="1769734"/>
            <a:ext cx="615951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Federal Land Managers developed basic Leave No Trace concepts. “No Trace” program was established.</a:t>
            </a:r>
            <a:endParaRPr b="0" i="0" sz="1400" u="none" cap="none" strike="noStrike">
              <a:solidFill>
                <a:srgbClr val="000000"/>
              </a:solidFill>
              <a:latin typeface="Arial"/>
              <a:ea typeface="Arial"/>
              <a:cs typeface="Arial"/>
              <a:sym typeface="Arial"/>
            </a:endParaRPr>
          </a:p>
        </p:txBody>
      </p:sp>
      <p:sp>
        <p:nvSpPr>
          <p:cNvPr id="361" name="Google Shape;361;p15"/>
          <p:cNvSpPr/>
          <p:nvPr/>
        </p:nvSpPr>
        <p:spPr>
          <a:xfrm>
            <a:off x="646312" y="2236341"/>
            <a:ext cx="983196" cy="75625"/>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t/>
            </a:r>
            <a:endParaRPr b="0" i="0" sz="2400" u="none" cap="none" strike="noStrike">
              <a:solidFill>
                <a:schemeClr val="lt2"/>
              </a:solidFill>
              <a:latin typeface="Arial"/>
              <a:ea typeface="Arial"/>
              <a:cs typeface="Arial"/>
              <a:sym typeface="Arial"/>
            </a:endParaRPr>
          </a:p>
        </p:txBody>
      </p:sp>
      <p:sp>
        <p:nvSpPr>
          <p:cNvPr id="362" name="Google Shape;362;p15"/>
          <p:cNvSpPr txBox="1"/>
          <p:nvPr/>
        </p:nvSpPr>
        <p:spPr>
          <a:xfrm>
            <a:off x="543473" y="2393286"/>
            <a:ext cx="169257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1980s</a:t>
            </a:r>
            <a:endParaRPr b="0" i="0" sz="1400" u="none" cap="none" strike="noStrike">
              <a:solidFill>
                <a:srgbClr val="000000"/>
              </a:solidFill>
              <a:latin typeface="Arial"/>
              <a:ea typeface="Arial"/>
              <a:cs typeface="Arial"/>
              <a:sym typeface="Arial"/>
            </a:endParaRPr>
          </a:p>
        </p:txBody>
      </p:sp>
      <p:sp>
        <p:nvSpPr>
          <p:cNvPr id="363" name="Google Shape;363;p15"/>
          <p:cNvSpPr txBox="1"/>
          <p:nvPr/>
        </p:nvSpPr>
        <p:spPr>
          <a:xfrm>
            <a:off x="1727458" y="2412571"/>
            <a:ext cx="6957215" cy="605550"/>
          </a:xfrm>
          <a:prstGeom prst="rect">
            <a:avLst/>
          </a:prstGeom>
          <a:noFill/>
          <a:ln>
            <a:noFill/>
          </a:ln>
        </p:spPr>
        <p:txBody>
          <a:bodyPr anchorCtr="0" anchor="t" bIns="45700" lIns="91425" spcFirstLastPara="1" rIns="91425" wrap="square" tIns="45700">
            <a:spAutoFit/>
          </a:bodyPr>
          <a:lstStyle/>
          <a:p>
            <a:pPr indent="0" lvl="0" marL="0" marR="0" rtl="0" algn="l">
              <a:lnSpc>
                <a:spcPct val="111111"/>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Federal land managers developed basic Leave No Trace concepts with support from National Outdoor Leadership School.</a:t>
            </a:r>
            <a:endParaRPr b="0" i="0" sz="1800" u="none" cap="none" strike="noStrike">
              <a:solidFill>
                <a:schemeClr val="dk1"/>
              </a:solidFill>
              <a:latin typeface="Arial"/>
              <a:ea typeface="Arial"/>
              <a:cs typeface="Arial"/>
              <a:sym typeface="Arial"/>
            </a:endParaRPr>
          </a:p>
        </p:txBody>
      </p:sp>
      <p:sp>
        <p:nvSpPr>
          <p:cNvPr id="364" name="Google Shape;364;p15"/>
          <p:cNvSpPr/>
          <p:nvPr/>
        </p:nvSpPr>
        <p:spPr>
          <a:xfrm>
            <a:off x="646312" y="2822720"/>
            <a:ext cx="983196" cy="75625"/>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t/>
            </a:r>
            <a:endParaRPr b="0" i="0" sz="2400" u="none" cap="none" strike="noStrike">
              <a:solidFill>
                <a:schemeClr val="lt2"/>
              </a:solidFill>
              <a:latin typeface="Arial"/>
              <a:ea typeface="Arial"/>
              <a:cs typeface="Arial"/>
              <a:sym typeface="Arial"/>
            </a:endParaRPr>
          </a:p>
        </p:txBody>
      </p:sp>
      <p:sp>
        <p:nvSpPr>
          <p:cNvPr id="365" name="Google Shape;365;p15"/>
          <p:cNvSpPr txBox="1"/>
          <p:nvPr/>
        </p:nvSpPr>
        <p:spPr>
          <a:xfrm>
            <a:off x="543473" y="2979665"/>
            <a:ext cx="169257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1990s</a:t>
            </a:r>
            <a:endParaRPr b="0" i="0" sz="1400" u="none" cap="none" strike="noStrike">
              <a:solidFill>
                <a:srgbClr val="000000"/>
              </a:solidFill>
              <a:latin typeface="Arial"/>
              <a:ea typeface="Arial"/>
              <a:cs typeface="Arial"/>
              <a:sym typeface="Arial"/>
            </a:endParaRPr>
          </a:p>
        </p:txBody>
      </p:sp>
      <p:sp>
        <p:nvSpPr>
          <p:cNvPr id="366" name="Google Shape;366;p15"/>
          <p:cNvSpPr txBox="1"/>
          <p:nvPr/>
        </p:nvSpPr>
        <p:spPr>
          <a:xfrm>
            <a:off x="1727459" y="3078757"/>
            <a:ext cx="695721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Independent Leave No Trace organization established.</a:t>
            </a:r>
            <a:endParaRPr b="0" i="0" sz="1400" u="none" cap="none" strike="noStrike">
              <a:solidFill>
                <a:srgbClr val="000000"/>
              </a:solidFill>
              <a:latin typeface="Arial"/>
              <a:ea typeface="Arial"/>
              <a:cs typeface="Arial"/>
              <a:sym typeface="Arial"/>
            </a:endParaRPr>
          </a:p>
        </p:txBody>
      </p:sp>
      <p:sp>
        <p:nvSpPr>
          <p:cNvPr id="367" name="Google Shape;367;p15"/>
          <p:cNvSpPr/>
          <p:nvPr/>
        </p:nvSpPr>
        <p:spPr>
          <a:xfrm>
            <a:off x="646312" y="3409099"/>
            <a:ext cx="983196" cy="75625"/>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t/>
            </a:r>
            <a:endParaRPr b="0" i="0" sz="2400" u="none" cap="none" strike="noStrike">
              <a:solidFill>
                <a:schemeClr val="lt2"/>
              </a:solidFill>
              <a:latin typeface="Arial"/>
              <a:ea typeface="Arial"/>
              <a:cs typeface="Arial"/>
              <a:sym typeface="Arial"/>
            </a:endParaRPr>
          </a:p>
        </p:txBody>
      </p:sp>
      <p:sp>
        <p:nvSpPr>
          <p:cNvPr id="368" name="Google Shape;368;p15"/>
          <p:cNvSpPr txBox="1"/>
          <p:nvPr>
            <p:ph idx="12" type="sldNum"/>
          </p:nvPr>
        </p:nvSpPr>
        <p:spPr>
          <a:xfrm>
            <a:off x="5197643" y="4842713"/>
            <a:ext cx="3898178" cy="274637"/>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dk1"/>
              </a:buClr>
              <a:buSzPts val="800"/>
              <a:buFont typeface="Arial"/>
              <a:buNone/>
            </a:pPr>
            <a:r>
              <a:rPr b="0" lang="en-US" sz="800">
                <a:solidFill>
                  <a:schemeClr val="dk1"/>
                </a:solidFill>
              </a:rPr>
              <a:t>©202</a:t>
            </a:r>
            <a:r>
              <a:rPr lang="en-US">
                <a:solidFill>
                  <a:schemeClr val="dk1"/>
                </a:solidFill>
              </a:rPr>
              <a:t>2 </a:t>
            </a:r>
            <a:r>
              <a:rPr b="0" lang="en-US" sz="800">
                <a:solidFill>
                  <a:schemeClr val="dk1"/>
                </a:solidFill>
              </a:rPr>
              <a:t> Leave No Trace</a:t>
            </a:r>
            <a:endParaRPr sz="800">
              <a:solidFill>
                <a:schemeClr val="dk1"/>
              </a:solidFill>
              <a:latin typeface="Arial"/>
              <a:ea typeface="Arial"/>
              <a:cs typeface="Arial"/>
              <a:sym typeface="Arial"/>
            </a:endParaRPr>
          </a:p>
        </p:txBody>
      </p:sp>
      <p:sp>
        <p:nvSpPr>
          <p:cNvPr id="369" name="Google Shape;369;p15"/>
          <p:cNvSpPr txBox="1"/>
          <p:nvPr/>
        </p:nvSpPr>
        <p:spPr>
          <a:xfrm>
            <a:off x="1727458" y="3508015"/>
            <a:ext cx="7211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Nonprofit expands the Leave No Trace scope to address </a:t>
            </a:r>
            <a:r>
              <a:rPr lang="en-US" sz="1800"/>
              <a:t>i</a:t>
            </a:r>
            <a:r>
              <a:rPr b="0" i="0" lang="en-US" sz="1800" u="none" cap="none" strike="noStrike">
                <a:solidFill>
                  <a:srgbClr val="000000"/>
                </a:solidFill>
                <a:latin typeface="Arial"/>
                <a:ea typeface="Arial"/>
                <a:cs typeface="Arial"/>
                <a:sym typeface="Arial"/>
              </a:rPr>
              <a:t>ssues in the </a:t>
            </a:r>
            <a:r>
              <a:rPr b="0" i="0" lang="en-US" sz="1800" u="none" cap="none" strike="noStrike">
                <a:solidFill>
                  <a:srgbClr val="000000"/>
                </a:solidFill>
                <a:latin typeface="Arial"/>
                <a:ea typeface="Arial"/>
                <a:cs typeface="Arial"/>
                <a:sym typeface="Arial"/>
                <a:extLst>
                  <a:ext uri="http://customooxmlschemas.google.com/">
                    <go:slidesCustomData xmlns:go="http://customooxmlschemas.google.com/" textRoundtripDataId="13"/>
                  </a:ext>
                </a:extLst>
              </a:rPr>
              <a:t>Backcountry, Frontcountry and </a:t>
            </a:r>
            <a:r>
              <a:rPr b="0" i="0" lang="en-US" sz="1800" u="none" cap="none" strike="noStrike">
                <a:solidFill>
                  <a:srgbClr val="000000"/>
                </a:solidFill>
                <a:latin typeface="Arial"/>
                <a:ea typeface="Arial"/>
                <a:cs typeface="Arial"/>
                <a:sym typeface="Arial"/>
              </a:rPr>
              <a:t>Urban Environments.</a:t>
            </a:r>
            <a:endParaRPr b="0" i="0" sz="1400" u="none" cap="none" strike="noStrike">
              <a:solidFill>
                <a:srgbClr val="000000"/>
              </a:solidFill>
              <a:latin typeface="Arial"/>
              <a:ea typeface="Arial"/>
              <a:cs typeface="Arial"/>
              <a:sym typeface="Arial"/>
            </a:endParaRPr>
          </a:p>
        </p:txBody>
      </p:sp>
      <p:sp>
        <p:nvSpPr>
          <p:cNvPr id="370" name="Google Shape;370;p15"/>
          <p:cNvSpPr txBox="1"/>
          <p:nvPr/>
        </p:nvSpPr>
        <p:spPr>
          <a:xfrm>
            <a:off x="543473" y="3566044"/>
            <a:ext cx="169257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2000s</a:t>
            </a:r>
            <a:endParaRPr b="0" i="0" sz="1400" u="none" cap="none" strike="noStrike">
              <a:solidFill>
                <a:srgbClr val="000000"/>
              </a:solidFill>
              <a:latin typeface="Arial"/>
              <a:ea typeface="Arial"/>
              <a:cs typeface="Arial"/>
              <a:sym typeface="Arial"/>
            </a:endParaRPr>
          </a:p>
        </p:txBody>
      </p:sp>
      <p:sp>
        <p:nvSpPr>
          <p:cNvPr id="371" name="Google Shape;371;p15"/>
          <p:cNvSpPr/>
          <p:nvPr/>
        </p:nvSpPr>
        <p:spPr>
          <a:xfrm>
            <a:off x="646312" y="3995478"/>
            <a:ext cx="983196" cy="75625"/>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t/>
            </a:r>
            <a:endParaRPr b="0" i="0" sz="2400" u="none" cap="none" strike="noStrike">
              <a:solidFill>
                <a:schemeClr val="lt2"/>
              </a:solidFill>
              <a:latin typeface="Arial"/>
              <a:ea typeface="Arial"/>
              <a:cs typeface="Arial"/>
              <a:sym typeface="Arial"/>
            </a:endParaRPr>
          </a:p>
        </p:txBody>
      </p:sp>
      <p:sp>
        <p:nvSpPr>
          <p:cNvPr id="372" name="Google Shape;372;p15"/>
          <p:cNvSpPr txBox="1"/>
          <p:nvPr/>
        </p:nvSpPr>
        <p:spPr>
          <a:xfrm>
            <a:off x="1727458" y="4136168"/>
            <a:ext cx="721126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The science of Leave No Trace is expanded and new research partners are established.</a:t>
            </a:r>
            <a:endParaRPr b="0" i="0" sz="1400" u="none" cap="none" strike="noStrike">
              <a:solidFill>
                <a:srgbClr val="000000"/>
              </a:solidFill>
              <a:latin typeface="Arial"/>
              <a:ea typeface="Arial"/>
              <a:cs typeface="Arial"/>
              <a:sym typeface="Arial"/>
            </a:endParaRPr>
          </a:p>
        </p:txBody>
      </p:sp>
      <p:sp>
        <p:nvSpPr>
          <p:cNvPr id="373" name="Google Shape;373;p15"/>
          <p:cNvSpPr txBox="1"/>
          <p:nvPr/>
        </p:nvSpPr>
        <p:spPr>
          <a:xfrm>
            <a:off x="543473" y="4152425"/>
            <a:ext cx="169257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2010s</a:t>
            </a:r>
            <a:endParaRPr b="0" i="0" sz="1400" u="none" cap="none" strike="noStrike">
              <a:solidFill>
                <a:srgbClr val="000000"/>
              </a:solidFill>
              <a:latin typeface="Arial"/>
              <a:ea typeface="Arial"/>
              <a:cs typeface="Arial"/>
              <a:sym typeface="Arial"/>
            </a:endParaRPr>
          </a:p>
        </p:txBody>
      </p:sp>
      <p:sp>
        <p:nvSpPr>
          <p:cNvPr id="374" name="Google Shape;374;p15"/>
          <p:cNvSpPr/>
          <p:nvPr/>
        </p:nvSpPr>
        <p:spPr>
          <a:xfrm>
            <a:off x="646312" y="4581859"/>
            <a:ext cx="983196" cy="75625"/>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t/>
            </a:r>
            <a:endParaRPr b="0" i="0" sz="2400" u="none" cap="none" strike="noStrike">
              <a:solidFill>
                <a:schemeClr val="lt2"/>
              </a:solidFill>
              <a:latin typeface="Arial"/>
              <a:ea typeface="Arial"/>
              <a:cs typeface="Arial"/>
              <a:sym typeface="Arial"/>
            </a:endParaRPr>
          </a:p>
        </p:txBody>
      </p:sp>
      <p:pic>
        <p:nvPicPr>
          <p:cNvPr id="375" name="Google Shape;375;p15"/>
          <p:cNvPicPr preferRelativeResize="0"/>
          <p:nvPr/>
        </p:nvPicPr>
        <p:blipFill rotWithShape="1">
          <a:blip r:embed="rId4">
            <a:alphaModFix/>
          </a:blip>
          <a:srcRect b="0" l="0" r="0" t="0"/>
          <a:stretch/>
        </p:blipFill>
        <p:spPr>
          <a:xfrm>
            <a:off x="1859263" y="120768"/>
            <a:ext cx="2183676" cy="90262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16"/>
          <p:cNvPicPr preferRelativeResize="0"/>
          <p:nvPr/>
        </p:nvPicPr>
        <p:blipFill rotWithShape="1">
          <a:blip r:embed="rId3">
            <a:alphaModFix/>
          </a:blip>
          <a:srcRect b="14690" l="0" r="0" t="0"/>
          <a:stretch/>
        </p:blipFill>
        <p:spPr>
          <a:xfrm>
            <a:off x="1" y="-59821"/>
            <a:ext cx="9143999" cy="5203321"/>
          </a:xfrm>
          <a:prstGeom prst="rect">
            <a:avLst/>
          </a:prstGeom>
          <a:noFill/>
          <a:ln>
            <a:noFill/>
          </a:ln>
        </p:spPr>
      </p:pic>
      <p:sp>
        <p:nvSpPr>
          <p:cNvPr id="381" name="Google Shape;381;p16"/>
          <p:cNvSpPr txBox="1"/>
          <p:nvPr/>
        </p:nvSpPr>
        <p:spPr>
          <a:xfrm>
            <a:off x="646619" y="748956"/>
            <a:ext cx="6559046" cy="1074461"/>
          </a:xfrm>
          <a:prstGeom prst="rect">
            <a:avLst/>
          </a:prstGeom>
          <a:noFill/>
          <a:ln>
            <a:noFill/>
          </a:ln>
        </p:spPr>
        <p:txBody>
          <a:bodyPr anchorCtr="0" anchor="b" bIns="45700" lIns="91425" spcFirstLastPara="1" rIns="91425" wrap="square" tIns="45700">
            <a:normAutofit/>
          </a:bodyPr>
          <a:lstStyle/>
          <a:p>
            <a:pPr indent="0" lvl="0" marL="0" marR="0" rtl="0" algn="l">
              <a:lnSpc>
                <a:spcPct val="75000"/>
              </a:lnSpc>
              <a:spcBef>
                <a:spcPts val="0"/>
              </a:spcBef>
              <a:spcAft>
                <a:spcPts val="0"/>
              </a:spcAft>
              <a:buClr>
                <a:schemeClr val="lt1"/>
              </a:buClr>
              <a:buSzPts val="5400"/>
              <a:buFont typeface="Arial"/>
              <a:buNone/>
            </a:pPr>
            <a:r>
              <a:rPr b="1" i="0" lang="en-US" sz="4800" u="none" cap="none" strike="noStrike">
                <a:solidFill>
                  <a:schemeClr val="lt1"/>
                </a:solidFill>
                <a:latin typeface="Arial"/>
                <a:ea typeface="Arial"/>
                <a:cs typeface="Arial"/>
                <a:sym typeface="Arial"/>
              </a:rPr>
              <a:t>LEAVE NO TRACE</a:t>
            </a:r>
            <a:endParaRPr b="0" i="0" sz="1200" u="none" cap="none" strike="noStrike">
              <a:solidFill>
                <a:srgbClr val="000000"/>
              </a:solidFill>
              <a:latin typeface="Arial"/>
              <a:ea typeface="Arial"/>
              <a:cs typeface="Arial"/>
              <a:sym typeface="Arial"/>
            </a:endParaRPr>
          </a:p>
        </p:txBody>
      </p:sp>
      <p:pic>
        <p:nvPicPr>
          <p:cNvPr id="382" name="Google Shape;382;p16"/>
          <p:cNvPicPr preferRelativeResize="0"/>
          <p:nvPr/>
        </p:nvPicPr>
        <p:blipFill rotWithShape="1">
          <a:blip r:embed="rId4">
            <a:alphaModFix/>
          </a:blip>
          <a:srcRect b="0" l="0" r="0" t="0"/>
          <a:stretch/>
        </p:blipFill>
        <p:spPr>
          <a:xfrm>
            <a:off x="6390427" y="647356"/>
            <a:ext cx="2122128" cy="152568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18"/>
          <p:cNvSpPr txBox="1"/>
          <p:nvPr>
            <p:ph idx="16" type="body"/>
          </p:nvPr>
        </p:nvSpPr>
        <p:spPr>
          <a:xfrm>
            <a:off x="7636794" y="2728139"/>
            <a:ext cx="1359986" cy="56648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100"/>
              <a:buNone/>
            </a:pPr>
            <a:r>
              <a:rPr lang="en-US"/>
              <a:t>WEBSITE &amp; EDUCATIONAL MATERIALS</a:t>
            </a:r>
            <a:endParaRPr/>
          </a:p>
        </p:txBody>
      </p:sp>
      <p:pic>
        <p:nvPicPr>
          <p:cNvPr id="388" name="Google Shape;388;p18"/>
          <p:cNvPicPr preferRelativeResize="0"/>
          <p:nvPr/>
        </p:nvPicPr>
        <p:blipFill rotWithShape="1">
          <a:blip r:embed="rId3">
            <a:alphaModFix/>
          </a:blip>
          <a:srcRect b="0" l="0" r="0" t="0"/>
          <a:stretch/>
        </p:blipFill>
        <p:spPr>
          <a:xfrm>
            <a:off x="7889570" y="1877927"/>
            <a:ext cx="842903" cy="842903"/>
          </a:xfrm>
          <a:prstGeom prst="rect">
            <a:avLst/>
          </a:prstGeom>
          <a:noFill/>
          <a:ln>
            <a:noFill/>
          </a:ln>
        </p:spPr>
      </p:pic>
      <p:sp>
        <p:nvSpPr>
          <p:cNvPr id="389" name="Google Shape;389;p18"/>
          <p:cNvSpPr/>
          <p:nvPr/>
        </p:nvSpPr>
        <p:spPr>
          <a:xfrm>
            <a:off x="0" y="4760811"/>
            <a:ext cx="1186832" cy="38268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t/>
            </a:r>
            <a:endParaRPr b="0" i="0" sz="2400" u="none" cap="none" strike="noStrike">
              <a:solidFill>
                <a:schemeClr val="lt1"/>
              </a:solidFill>
              <a:latin typeface="Arial"/>
              <a:ea typeface="Arial"/>
              <a:cs typeface="Arial"/>
              <a:sym typeface="Arial"/>
            </a:endParaRPr>
          </a:p>
        </p:txBody>
      </p:sp>
      <p:sp>
        <p:nvSpPr>
          <p:cNvPr id="390" name="Google Shape;390;p18"/>
          <p:cNvSpPr txBox="1"/>
          <p:nvPr>
            <p:ph idx="1" type="body"/>
          </p:nvPr>
        </p:nvSpPr>
        <p:spPr>
          <a:xfrm>
            <a:off x="355980" y="2822655"/>
            <a:ext cx="1049466" cy="566487"/>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100"/>
              <a:buNone/>
            </a:pPr>
            <a:r>
              <a:rPr lang="en-US"/>
              <a:t>MEDIA</a:t>
            </a:r>
            <a:endParaRPr/>
          </a:p>
        </p:txBody>
      </p:sp>
      <p:sp>
        <p:nvSpPr>
          <p:cNvPr id="391" name="Google Shape;391;p18"/>
          <p:cNvSpPr txBox="1"/>
          <p:nvPr>
            <p:ph idx="15" type="body"/>
          </p:nvPr>
        </p:nvSpPr>
        <p:spPr>
          <a:xfrm>
            <a:off x="365140" y="1040491"/>
            <a:ext cx="1575391" cy="476767"/>
          </a:xfrm>
          <a:prstGeom prst="rect">
            <a:avLst/>
          </a:prstGeom>
          <a:noFill/>
          <a:ln>
            <a:noFill/>
          </a:ln>
        </p:spPr>
        <p:txBody>
          <a:bodyPr anchorCtr="0" anchor="t" bIns="45700" lIns="91425" spcFirstLastPara="1" rIns="91425" wrap="square" tIns="45700">
            <a:normAutofit fontScale="92500"/>
          </a:bodyPr>
          <a:lstStyle/>
          <a:p>
            <a:pPr indent="0" lvl="0" marL="0" rtl="0" algn="ctr">
              <a:lnSpc>
                <a:spcPct val="90000"/>
              </a:lnSpc>
              <a:spcBef>
                <a:spcPts val="0"/>
              </a:spcBef>
              <a:spcAft>
                <a:spcPts val="0"/>
              </a:spcAft>
              <a:buClr>
                <a:schemeClr val="dk1"/>
              </a:buClr>
              <a:buSzPct val="108107"/>
              <a:buNone/>
            </a:pPr>
            <a:r>
              <a:rPr lang="en-US"/>
              <a:t>LAND MANAGEMENT AGENCY PARTNERS</a:t>
            </a:r>
            <a:endParaRPr/>
          </a:p>
        </p:txBody>
      </p:sp>
      <p:sp>
        <p:nvSpPr>
          <p:cNvPr id="392" name="Google Shape;392;p18"/>
          <p:cNvSpPr txBox="1"/>
          <p:nvPr>
            <p:ph idx="17" type="body"/>
          </p:nvPr>
        </p:nvSpPr>
        <p:spPr>
          <a:xfrm>
            <a:off x="5049022" y="4354687"/>
            <a:ext cx="868161" cy="49866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100"/>
              <a:buNone/>
            </a:pPr>
            <a:r>
              <a:rPr lang="en-US"/>
              <a:t>SOCIAL MEDIA</a:t>
            </a:r>
            <a:endParaRPr/>
          </a:p>
        </p:txBody>
      </p:sp>
      <p:sp>
        <p:nvSpPr>
          <p:cNvPr id="393" name="Google Shape;393;p18"/>
          <p:cNvSpPr txBox="1"/>
          <p:nvPr>
            <p:ph idx="18" type="body"/>
          </p:nvPr>
        </p:nvSpPr>
        <p:spPr>
          <a:xfrm>
            <a:off x="3719725" y="1040491"/>
            <a:ext cx="1613107" cy="79709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100"/>
              <a:buNone/>
            </a:pPr>
            <a:r>
              <a:rPr lang="en-US"/>
              <a:t>YOUTH PROGRAMS, CLUBS, CAMPS, </a:t>
            </a:r>
            <a:br>
              <a:rPr lang="en-US"/>
            </a:br>
            <a:r>
              <a:rPr lang="en-US"/>
              <a:t>&amp; SCHOOLS</a:t>
            </a:r>
            <a:endParaRPr/>
          </a:p>
        </p:txBody>
      </p:sp>
      <p:sp>
        <p:nvSpPr>
          <p:cNvPr id="394" name="Google Shape;394;p18"/>
          <p:cNvSpPr txBox="1"/>
          <p:nvPr>
            <p:ph idx="20" type="body"/>
          </p:nvPr>
        </p:nvSpPr>
        <p:spPr>
          <a:xfrm>
            <a:off x="7451586" y="1040491"/>
            <a:ext cx="1280887" cy="71331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100"/>
              <a:buNone/>
            </a:pPr>
            <a:r>
              <a:rPr lang="en-US"/>
              <a:t>OUTDOOR EVENTS &amp; FESTIVALS</a:t>
            </a:r>
            <a:endParaRPr/>
          </a:p>
        </p:txBody>
      </p:sp>
      <p:sp>
        <p:nvSpPr>
          <p:cNvPr id="395" name="Google Shape;395;p18"/>
          <p:cNvSpPr txBox="1"/>
          <p:nvPr>
            <p:ph idx="21" type="body"/>
          </p:nvPr>
        </p:nvSpPr>
        <p:spPr>
          <a:xfrm>
            <a:off x="147620" y="4324221"/>
            <a:ext cx="1986985" cy="83937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100"/>
              <a:buNone/>
            </a:pPr>
            <a:r>
              <a:rPr lang="en-US"/>
              <a:t>PARTNERSHIPS WITH RETAILERS &amp; MANUFACTURERS, NGOs, OUTFITTERS, CLUBS</a:t>
            </a:r>
            <a:endParaRPr/>
          </a:p>
        </p:txBody>
      </p:sp>
      <p:sp>
        <p:nvSpPr>
          <p:cNvPr id="396" name="Google Shape;396;p18"/>
          <p:cNvSpPr txBox="1"/>
          <p:nvPr>
            <p:ph idx="22" type="body"/>
          </p:nvPr>
        </p:nvSpPr>
        <p:spPr>
          <a:xfrm>
            <a:off x="3335690" y="4312611"/>
            <a:ext cx="1332103" cy="647491"/>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90000"/>
              </a:lnSpc>
              <a:spcBef>
                <a:spcPts val="0"/>
              </a:spcBef>
              <a:spcAft>
                <a:spcPts val="0"/>
              </a:spcAft>
              <a:buClr>
                <a:schemeClr val="dk1"/>
              </a:buClr>
              <a:buSzPct val="100000"/>
              <a:buNone/>
            </a:pPr>
            <a:r>
              <a:rPr lang="en-US"/>
              <a:t>SIGNAGE &amp; EDUCATION IN PARKS &amp; PROTECTED AREAS</a:t>
            </a:r>
            <a:endParaRPr/>
          </a:p>
        </p:txBody>
      </p:sp>
      <p:sp>
        <p:nvSpPr>
          <p:cNvPr id="397" name="Google Shape;397;p18"/>
          <p:cNvSpPr txBox="1"/>
          <p:nvPr/>
        </p:nvSpPr>
        <p:spPr>
          <a:xfrm>
            <a:off x="1876000" y="4354686"/>
            <a:ext cx="1535112" cy="784874"/>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100"/>
              <a:buFont typeface="Arial"/>
              <a:buNone/>
            </a:pPr>
            <a:r>
              <a:rPr b="1" i="0" lang="en-US" sz="1100" u="none" cap="none" strike="noStrike">
                <a:solidFill>
                  <a:schemeClr val="dk1"/>
                </a:solidFill>
                <a:latin typeface="Arial"/>
                <a:ea typeface="Arial"/>
                <a:cs typeface="Arial"/>
                <a:sym typeface="Arial"/>
              </a:rPr>
              <a:t>TRAVELING TRAINERS</a:t>
            </a:r>
            <a:endParaRPr b="0" i="0" sz="1400" u="none" cap="none" strike="noStrike">
              <a:solidFill>
                <a:srgbClr val="000000"/>
              </a:solidFill>
              <a:latin typeface="Arial"/>
              <a:ea typeface="Arial"/>
              <a:cs typeface="Arial"/>
              <a:sym typeface="Arial"/>
            </a:endParaRPr>
          </a:p>
        </p:txBody>
      </p:sp>
      <p:sp>
        <p:nvSpPr>
          <p:cNvPr id="398" name="Google Shape;398;p18"/>
          <p:cNvSpPr txBox="1"/>
          <p:nvPr/>
        </p:nvSpPr>
        <p:spPr>
          <a:xfrm>
            <a:off x="5416909" y="1040491"/>
            <a:ext cx="1961443" cy="803849"/>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100"/>
              <a:buFont typeface="Arial"/>
              <a:buNone/>
            </a:pPr>
            <a:r>
              <a:rPr b="1" i="0" lang="en-US" sz="1100" u="none" cap="none" strike="noStrike">
                <a:solidFill>
                  <a:schemeClr val="dk1"/>
                </a:solidFill>
                <a:latin typeface="Arial"/>
                <a:ea typeface="Arial"/>
                <a:cs typeface="Arial"/>
                <a:sym typeface="Arial"/>
              </a:rPr>
              <a:t>VOLUNTEERS &amp; </a:t>
            </a:r>
            <a:br>
              <a:rPr b="1" i="0" lang="en-US" sz="1100" u="none" cap="none" strike="noStrike">
                <a:solidFill>
                  <a:schemeClr val="dk1"/>
                </a:solidFill>
                <a:latin typeface="Arial"/>
                <a:ea typeface="Arial"/>
                <a:cs typeface="Arial"/>
                <a:sym typeface="Arial"/>
              </a:rPr>
            </a:br>
            <a:r>
              <a:rPr b="1" i="0" lang="en-US" sz="1100" u="none" cap="none" strike="noStrike">
                <a:solidFill>
                  <a:schemeClr val="dk1"/>
                </a:solidFill>
                <a:latin typeface="Arial"/>
                <a:ea typeface="Arial"/>
                <a:cs typeface="Arial"/>
                <a:sym typeface="Arial"/>
              </a:rPr>
              <a:t>EDUCATORS TEACHING THE PROGRAM</a:t>
            </a:r>
            <a:endParaRPr b="0" i="0" sz="1400" u="none" cap="none" strike="noStrike">
              <a:solidFill>
                <a:srgbClr val="000000"/>
              </a:solidFill>
              <a:latin typeface="Arial"/>
              <a:ea typeface="Arial"/>
              <a:cs typeface="Arial"/>
              <a:sym typeface="Arial"/>
            </a:endParaRPr>
          </a:p>
        </p:txBody>
      </p:sp>
      <p:sp>
        <p:nvSpPr>
          <p:cNvPr id="399" name="Google Shape;399;p18"/>
          <p:cNvSpPr txBox="1"/>
          <p:nvPr/>
        </p:nvSpPr>
        <p:spPr>
          <a:xfrm>
            <a:off x="6104574" y="4354686"/>
            <a:ext cx="1143505" cy="808912"/>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100"/>
              <a:buFont typeface="Arial"/>
              <a:buNone/>
            </a:pPr>
            <a:r>
              <a:rPr b="1" i="0" lang="en-US" sz="1100" u="none" cap="none" strike="noStrike">
                <a:solidFill>
                  <a:schemeClr val="dk1"/>
                </a:solidFill>
                <a:latin typeface="Arial"/>
                <a:ea typeface="Arial"/>
                <a:cs typeface="Arial"/>
                <a:sym typeface="Arial"/>
              </a:rPr>
              <a:t>TOURISM</a:t>
            </a:r>
            <a:endParaRPr b="0" i="0" sz="1400" u="none" cap="none" strike="noStrike">
              <a:solidFill>
                <a:srgbClr val="000000"/>
              </a:solidFill>
              <a:latin typeface="Arial"/>
              <a:ea typeface="Arial"/>
              <a:cs typeface="Arial"/>
              <a:sym typeface="Arial"/>
            </a:endParaRPr>
          </a:p>
        </p:txBody>
      </p:sp>
      <p:sp>
        <p:nvSpPr>
          <p:cNvPr id="400" name="Google Shape;400;p18"/>
          <p:cNvSpPr txBox="1"/>
          <p:nvPr/>
        </p:nvSpPr>
        <p:spPr>
          <a:xfrm>
            <a:off x="2135514" y="1052939"/>
            <a:ext cx="1337906" cy="471111"/>
          </a:xfrm>
          <a:prstGeom prst="rect">
            <a:avLst/>
          </a:prstGeom>
          <a:noFill/>
          <a:ln>
            <a:noFill/>
          </a:ln>
        </p:spPr>
        <p:txBody>
          <a:bodyPr anchorCtr="0" anchor="t" bIns="45700" lIns="91425" spcFirstLastPara="1" rIns="91425" wrap="square" tIns="45700">
            <a:normAutofit fontScale="92500"/>
          </a:bodyPr>
          <a:lstStyle/>
          <a:p>
            <a:pPr indent="0" lvl="0" marL="0" marR="0" rtl="0" algn="ctr">
              <a:lnSpc>
                <a:spcPct val="90000"/>
              </a:lnSpc>
              <a:spcBef>
                <a:spcPts val="0"/>
              </a:spcBef>
              <a:spcAft>
                <a:spcPts val="0"/>
              </a:spcAft>
              <a:buClr>
                <a:schemeClr val="dk1"/>
              </a:buClr>
              <a:buSzPct val="108107"/>
              <a:buFont typeface="Arial"/>
              <a:buNone/>
            </a:pPr>
            <a:r>
              <a:rPr b="1" i="0" lang="en-US" sz="1100" u="none" cap="none" strike="noStrike">
                <a:solidFill>
                  <a:schemeClr val="dk1"/>
                </a:solidFill>
                <a:latin typeface="Arial"/>
                <a:ea typeface="Arial"/>
                <a:cs typeface="Arial"/>
                <a:sym typeface="Arial"/>
              </a:rPr>
              <a:t>ONSITE &amp; ONLINE TRAINING</a:t>
            </a:r>
            <a:endParaRPr b="0" i="0" sz="1400" u="none" cap="none" strike="noStrike">
              <a:solidFill>
                <a:srgbClr val="000000"/>
              </a:solidFill>
              <a:latin typeface="Arial"/>
              <a:ea typeface="Arial"/>
              <a:cs typeface="Arial"/>
              <a:sym typeface="Arial"/>
            </a:endParaRPr>
          </a:p>
        </p:txBody>
      </p:sp>
      <p:sp>
        <p:nvSpPr>
          <p:cNvPr id="401" name="Google Shape;401;p18"/>
          <p:cNvSpPr txBox="1"/>
          <p:nvPr/>
        </p:nvSpPr>
        <p:spPr>
          <a:xfrm>
            <a:off x="7225581" y="4354686"/>
            <a:ext cx="1709450" cy="605416"/>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100"/>
              <a:buFont typeface="Arial"/>
              <a:buNone/>
            </a:pPr>
            <a:r>
              <a:rPr b="1" i="0" lang="en-US" sz="1100" u="none" cap="none" strike="noStrike">
                <a:solidFill>
                  <a:schemeClr val="dk1"/>
                </a:solidFill>
                <a:latin typeface="Arial"/>
                <a:ea typeface="Arial"/>
                <a:cs typeface="Arial"/>
                <a:sym typeface="Arial"/>
              </a:rPr>
              <a:t>WRITERS, AUTHORS, OUTDOOR AUTHORS, MEDIA, BLOGGERS</a:t>
            </a:r>
            <a:endParaRPr b="0" i="0" sz="1400" u="none" cap="none" strike="noStrike">
              <a:solidFill>
                <a:srgbClr val="000000"/>
              </a:solidFill>
              <a:latin typeface="Arial"/>
              <a:ea typeface="Arial"/>
              <a:cs typeface="Arial"/>
              <a:sym typeface="Arial"/>
            </a:endParaRPr>
          </a:p>
        </p:txBody>
      </p:sp>
      <p:sp>
        <p:nvSpPr>
          <p:cNvPr id="402" name="Google Shape;402;p18"/>
          <p:cNvSpPr txBox="1"/>
          <p:nvPr/>
        </p:nvSpPr>
        <p:spPr>
          <a:xfrm>
            <a:off x="3182790" y="5536986"/>
            <a:ext cx="1026767" cy="10267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18"/>
          <p:cNvSpPr txBox="1"/>
          <p:nvPr/>
        </p:nvSpPr>
        <p:spPr>
          <a:xfrm>
            <a:off x="1470682" y="5536986"/>
            <a:ext cx="1026767" cy="10267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18"/>
          <p:cNvSpPr txBox="1"/>
          <p:nvPr/>
        </p:nvSpPr>
        <p:spPr>
          <a:xfrm>
            <a:off x="4896528" y="5536986"/>
            <a:ext cx="1395556" cy="139555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18"/>
          <p:cNvSpPr txBox="1"/>
          <p:nvPr/>
        </p:nvSpPr>
        <p:spPr>
          <a:xfrm>
            <a:off x="1270582" y="2181408"/>
            <a:ext cx="6708174" cy="478358"/>
          </a:xfrm>
          <a:prstGeom prst="rect">
            <a:avLst/>
          </a:prstGeom>
          <a:noFill/>
          <a:ln>
            <a:noFill/>
          </a:ln>
        </p:spPr>
        <p:txBody>
          <a:bodyPr anchorCtr="0" anchor="t" bIns="45700" lIns="91425" spcFirstLastPara="1" rIns="91425" wrap="square" tIns="45700">
            <a:normAutofit fontScale="97500" lnSpcReduction="10000"/>
          </a:bodyPr>
          <a:lstStyle/>
          <a:p>
            <a:pPr indent="0" lvl="0" marL="0" marR="0" rtl="0" algn="ctr">
              <a:lnSpc>
                <a:spcPct val="75000"/>
              </a:lnSpc>
              <a:spcBef>
                <a:spcPts val="0"/>
              </a:spcBef>
              <a:spcAft>
                <a:spcPts val="0"/>
              </a:spcAft>
              <a:buClr>
                <a:schemeClr val="dk1"/>
              </a:buClr>
              <a:buSzPct val="100000"/>
              <a:buFont typeface="Arial"/>
              <a:buNone/>
            </a:pPr>
            <a:r>
              <a:rPr b="1" i="0" lang="en-US" sz="3600" u="none" cap="none" strike="noStrike">
                <a:solidFill>
                  <a:schemeClr val="dk1"/>
                </a:solidFill>
                <a:latin typeface="Arial"/>
                <a:ea typeface="Arial"/>
                <a:cs typeface="Arial"/>
                <a:sym typeface="Arial"/>
              </a:rPr>
              <a:t>How does Leave No Trace</a:t>
            </a:r>
            <a:endParaRPr b="0" i="0" sz="1400" u="none" cap="none" strike="noStrike">
              <a:solidFill>
                <a:srgbClr val="000000"/>
              </a:solidFill>
              <a:latin typeface="Arial"/>
              <a:ea typeface="Arial"/>
              <a:cs typeface="Arial"/>
              <a:sym typeface="Arial"/>
            </a:endParaRPr>
          </a:p>
        </p:txBody>
      </p:sp>
      <p:cxnSp>
        <p:nvCxnSpPr>
          <p:cNvPr id="406" name="Google Shape;406;p18"/>
          <p:cNvCxnSpPr/>
          <p:nvPr/>
        </p:nvCxnSpPr>
        <p:spPr>
          <a:xfrm flipH="1">
            <a:off x="4023236" y="2979674"/>
            <a:ext cx="37110" cy="421311"/>
          </a:xfrm>
          <a:prstGeom prst="straightConnector1">
            <a:avLst/>
          </a:prstGeom>
          <a:noFill/>
          <a:ln cap="flat" cmpd="sng" w="28575">
            <a:solidFill>
              <a:schemeClr val="dk1"/>
            </a:solidFill>
            <a:prstDash val="solid"/>
            <a:miter lim="800000"/>
            <a:headEnd len="sm" w="sm" type="none"/>
            <a:tailEnd len="sm" w="sm" type="none"/>
          </a:ln>
        </p:spPr>
      </p:cxnSp>
      <p:pic>
        <p:nvPicPr>
          <p:cNvPr id="407" name="Google Shape;407;p18"/>
          <p:cNvPicPr preferRelativeResize="0"/>
          <p:nvPr/>
        </p:nvPicPr>
        <p:blipFill rotWithShape="1">
          <a:blip r:embed="rId4">
            <a:alphaModFix/>
          </a:blip>
          <a:srcRect b="0" l="0" r="0" t="0"/>
          <a:stretch/>
        </p:blipFill>
        <p:spPr>
          <a:xfrm>
            <a:off x="731384" y="190279"/>
            <a:ext cx="842903" cy="842903"/>
          </a:xfrm>
          <a:prstGeom prst="rect">
            <a:avLst/>
          </a:prstGeom>
          <a:noFill/>
          <a:ln>
            <a:noFill/>
          </a:ln>
        </p:spPr>
      </p:pic>
      <p:pic>
        <p:nvPicPr>
          <p:cNvPr id="408" name="Google Shape;408;p18"/>
          <p:cNvPicPr preferRelativeResize="0"/>
          <p:nvPr/>
        </p:nvPicPr>
        <p:blipFill rotWithShape="1">
          <a:blip r:embed="rId5">
            <a:alphaModFix/>
          </a:blip>
          <a:srcRect b="0" l="0" r="0" t="0"/>
          <a:stretch/>
        </p:blipFill>
        <p:spPr>
          <a:xfrm>
            <a:off x="5928001" y="190279"/>
            <a:ext cx="842903" cy="842903"/>
          </a:xfrm>
          <a:prstGeom prst="rect">
            <a:avLst/>
          </a:prstGeom>
          <a:noFill/>
          <a:ln>
            <a:noFill/>
          </a:ln>
        </p:spPr>
      </p:pic>
      <p:pic>
        <p:nvPicPr>
          <p:cNvPr id="409" name="Google Shape;409;p18"/>
          <p:cNvPicPr preferRelativeResize="0"/>
          <p:nvPr/>
        </p:nvPicPr>
        <p:blipFill rotWithShape="1">
          <a:blip r:embed="rId6">
            <a:alphaModFix/>
          </a:blip>
          <a:srcRect b="0" l="0" r="0" t="0"/>
          <a:stretch/>
        </p:blipFill>
        <p:spPr>
          <a:xfrm>
            <a:off x="2196319" y="3464408"/>
            <a:ext cx="842903" cy="842903"/>
          </a:xfrm>
          <a:prstGeom prst="rect">
            <a:avLst/>
          </a:prstGeom>
          <a:noFill/>
          <a:ln>
            <a:noFill/>
          </a:ln>
        </p:spPr>
      </p:pic>
      <p:pic>
        <p:nvPicPr>
          <p:cNvPr id="410" name="Google Shape;410;p18"/>
          <p:cNvPicPr preferRelativeResize="0"/>
          <p:nvPr/>
        </p:nvPicPr>
        <p:blipFill rotWithShape="1">
          <a:blip r:embed="rId7">
            <a:alphaModFix/>
          </a:blip>
          <a:srcRect b="0" l="0" r="0" t="0"/>
          <a:stretch/>
        </p:blipFill>
        <p:spPr>
          <a:xfrm>
            <a:off x="5061652" y="3464408"/>
            <a:ext cx="842903" cy="842903"/>
          </a:xfrm>
          <a:prstGeom prst="rect">
            <a:avLst/>
          </a:prstGeom>
          <a:noFill/>
          <a:ln>
            <a:noFill/>
          </a:ln>
        </p:spPr>
      </p:pic>
      <p:pic>
        <p:nvPicPr>
          <p:cNvPr id="411" name="Google Shape;411;p18"/>
          <p:cNvPicPr preferRelativeResize="0"/>
          <p:nvPr/>
        </p:nvPicPr>
        <p:blipFill rotWithShape="1">
          <a:blip r:embed="rId8">
            <a:alphaModFix/>
          </a:blip>
          <a:srcRect b="0" l="0" r="0" t="0"/>
          <a:stretch/>
        </p:blipFill>
        <p:spPr>
          <a:xfrm>
            <a:off x="4041791" y="190279"/>
            <a:ext cx="842903" cy="842903"/>
          </a:xfrm>
          <a:prstGeom prst="rect">
            <a:avLst/>
          </a:prstGeom>
          <a:noFill/>
          <a:ln>
            <a:noFill/>
          </a:ln>
        </p:spPr>
      </p:pic>
      <p:pic>
        <p:nvPicPr>
          <p:cNvPr id="412" name="Google Shape;412;p18"/>
          <p:cNvPicPr preferRelativeResize="0"/>
          <p:nvPr/>
        </p:nvPicPr>
        <p:blipFill rotWithShape="1">
          <a:blip r:embed="rId9">
            <a:alphaModFix/>
          </a:blip>
          <a:srcRect b="0" l="0" r="0" t="0"/>
          <a:stretch/>
        </p:blipFill>
        <p:spPr>
          <a:xfrm>
            <a:off x="2383016" y="197814"/>
            <a:ext cx="842903" cy="842903"/>
          </a:xfrm>
          <a:prstGeom prst="rect">
            <a:avLst/>
          </a:prstGeom>
          <a:noFill/>
          <a:ln>
            <a:noFill/>
          </a:ln>
        </p:spPr>
      </p:pic>
      <p:pic>
        <p:nvPicPr>
          <p:cNvPr id="413" name="Google Shape;413;p18"/>
          <p:cNvPicPr preferRelativeResize="0"/>
          <p:nvPr/>
        </p:nvPicPr>
        <p:blipFill rotWithShape="1">
          <a:blip r:embed="rId4">
            <a:alphaModFix/>
          </a:blip>
          <a:srcRect b="0" l="0" r="0" t="0"/>
          <a:stretch/>
        </p:blipFill>
        <p:spPr>
          <a:xfrm>
            <a:off x="719661" y="3464408"/>
            <a:ext cx="842903" cy="842903"/>
          </a:xfrm>
          <a:prstGeom prst="rect">
            <a:avLst/>
          </a:prstGeom>
          <a:noFill/>
          <a:ln>
            <a:noFill/>
          </a:ln>
        </p:spPr>
      </p:pic>
      <p:pic>
        <p:nvPicPr>
          <p:cNvPr id="414" name="Google Shape;414;p18"/>
          <p:cNvPicPr preferRelativeResize="0"/>
          <p:nvPr/>
        </p:nvPicPr>
        <p:blipFill rotWithShape="1">
          <a:blip r:embed="rId10">
            <a:alphaModFix/>
          </a:blip>
          <a:srcRect b="0" l="0" r="0" t="0"/>
          <a:stretch/>
        </p:blipFill>
        <p:spPr>
          <a:xfrm>
            <a:off x="7663068" y="182769"/>
            <a:ext cx="857923" cy="857923"/>
          </a:xfrm>
          <a:prstGeom prst="rect">
            <a:avLst/>
          </a:prstGeom>
          <a:noFill/>
          <a:ln>
            <a:noFill/>
          </a:ln>
        </p:spPr>
      </p:pic>
      <p:pic>
        <p:nvPicPr>
          <p:cNvPr id="415" name="Google Shape;415;p18"/>
          <p:cNvPicPr preferRelativeResize="0"/>
          <p:nvPr/>
        </p:nvPicPr>
        <p:blipFill rotWithShape="1">
          <a:blip r:embed="rId11">
            <a:alphaModFix/>
          </a:blip>
          <a:srcRect b="0" l="0" r="0" t="0"/>
          <a:stretch/>
        </p:blipFill>
        <p:spPr>
          <a:xfrm>
            <a:off x="446128" y="1942052"/>
            <a:ext cx="869171" cy="869171"/>
          </a:xfrm>
          <a:prstGeom prst="rect">
            <a:avLst/>
          </a:prstGeom>
          <a:noFill/>
          <a:ln>
            <a:noFill/>
          </a:ln>
        </p:spPr>
      </p:pic>
      <p:pic>
        <p:nvPicPr>
          <p:cNvPr id="416" name="Google Shape;416;p18"/>
          <p:cNvPicPr preferRelativeResize="0"/>
          <p:nvPr/>
        </p:nvPicPr>
        <p:blipFill rotWithShape="1">
          <a:blip r:embed="rId12">
            <a:alphaModFix/>
          </a:blip>
          <a:srcRect b="0" l="0" r="0" t="0"/>
          <a:stretch/>
        </p:blipFill>
        <p:spPr>
          <a:xfrm>
            <a:off x="7635773" y="3441326"/>
            <a:ext cx="889066" cy="889066"/>
          </a:xfrm>
          <a:prstGeom prst="rect">
            <a:avLst/>
          </a:prstGeom>
          <a:noFill/>
          <a:ln>
            <a:noFill/>
          </a:ln>
        </p:spPr>
      </p:pic>
      <p:cxnSp>
        <p:nvCxnSpPr>
          <p:cNvPr id="417" name="Google Shape;417;p18"/>
          <p:cNvCxnSpPr/>
          <p:nvPr/>
        </p:nvCxnSpPr>
        <p:spPr>
          <a:xfrm flipH="1">
            <a:off x="2686805" y="2979674"/>
            <a:ext cx="539114" cy="421311"/>
          </a:xfrm>
          <a:prstGeom prst="straightConnector1">
            <a:avLst/>
          </a:prstGeom>
          <a:noFill/>
          <a:ln cap="flat" cmpd="sng" w="28575">
            <a:solidFill>
              <a:schemeClr val="dk1"/>
            </a:solidFill>
            <a:prstDash val="solid"/>
            <a:miter lim="800000"/>
            <a:headEnd len="sm" w="sm" type="none"/>
            <a:tailEnd len="sm" w="sm" type="none"/>
          </a:ln>
        </p:spPr>
      </p:cxnSp>
      <p:cxnSp>
        <p:nvCxnSpPr>
          <p:cNvPr id="418" name="Google Shape;418;p18"/>
          <p:cNvCxnSpPr/>
          <p:nvPr/>
        </p:nvCxnSpPr>
        <p:spPr>
          <a:xfrm flipH="1">
            <a:off x="1526221" y="2956795"/>
            <a:ext cx="974387" cy="444190"/>
          </a:xfrm>
          <a:prstGeom prst="straightConnector1">
            <a:avLst/>
          </a:prstGeom>
          <a:noFill/>
          <a:ln cap="flat" cmpd="sng" w="28575">
            <a:solidFill>
              <a:schemeClr val="dk1"/>
            </a:solidFill>
            <a:prstDash val="solid"/>
            <a:miter lim="800000"/>
            <a:headEnd len="sm" w="sm" type="none"/>
            <a:tailEnd len="sm" w="sm" type="none"/>
          </a:ln>
        </p:spPr>
      </p:cxnSp>
      <p:cxnSp>
        <p:nvCxnSpPr>
          <p:cNvPr id="419" name="Google Shape;419;p18"/>
          <p:cNvCxnSpPr/>
          <p:nvPr/>
        </p:nvCxnSpPr>
        <p:spPr>
          <a:xfrm>
            <a:off x="5391917" y="2979674"/>
            <a:ext cx="61534" cy="421311"/>
          </a:xfrm>
          <a:prstGeom prst="straightConnector1">
            <a:avLst/>
          </a:prstGeom>
          <a:noFill/>
          <a:ln cap="flat" cmpd="sng" w="28575">
            <a:solidFill>
              <a:schemeClr val="dk1"/>
            </a:solidFill>
            <a:prstDash val="solid"/>
            <a:miter lim="800000"/>
            <a:headEnd len="sm" w="sm" type="none"/>
            <a:tailEnd len="sm" w="sm" type="none"/>
          </a:ln>
        </p:spPr>
      </p:cxnSp>
      <p:cxnSp>
        <p:nvCxnSpPr>
          <p:cNvPr id="420" name="Google Shape;420;p18"/>
          <p:cNvCxnSpPr/>
          <p:nvPr/>
        </p:nvCxnSpPr>
        <p:spPr>
          <a:xfrm>
            <a:off x="6104574" y="2959587"/>
            <a:ext cx="521185" cy="441398"/>
          </a:xfrm>
          <a:prstGeom prst="straightConnector1">
            <a:avLst/>
          </a:prstGeom>
          <a:noFill/>
          <a:ln cap="flat" cmpd="sng" w="28575">
            <a:solidFill>
              <a:schemeClr val="dk1"/>
            </a:solidFill>
            <a:prstDash val="solid"/>
            <a:miter lim="800000"/>
            <a:headEnd len="sm" w="sm" type="none"/>
            <a:tailEnd len="sm" w="sm" type="none"/>
          </a:ln>
        </p:spPr>
      </p:cxnSp>
      <p:cxnSp>
        <p:nvCxnSpPr>
          <p:cNvPr id="421" name="Google Shape;421;p18"/>
          <p:cNvCxnSpPr/>
          <p:nvPr/>
        </p:nvCxnSpPr>
        <p:spPr>
          <a:xfrm>
            <a:off x="6770904" y="2979674"/>
            <a:ext cx="827870" cy="421311"/>
          </a:xfrm>
          <a:prstGeom prst="straightConnector1">
            <a:avLst/>
          </a:prstGeom>
          <a:noFill/>
          <a:ln cap="flat" cmpd="sng" w="28575">
            <a:solidFill>
              <a:schemeClr val="dk1"/>
            </a:solidFill>
            <a:prstDash val="solid"/>
            <a:miter lim="800000"/>
            <a:headEnd len="sm" w="sm" type="none"/>
            <a:tailEnd len="sm" w="sm" type="none"/>
          </a:ln>
        </p:spPr>
      </p:cxnSp>
      <p:cxnSp>
        <p:nvCxnSpPr>
          <p:cNvPr id="422" name="Google Shape;422;p18"/>
          <p:cNvCxnSpPr/>
          <p:nvPr/>
        </p:nvCxnSpPr>
        <p:spPr>
          <a:xfrm rot="10800000">
            <a:off x="4466231" y="1643243"/>
            <a:ext cx="0" cy="421312"/>
          </a:xfrm>
          <a:prstGeom prst="straightConnector1">
            <a:avLst/>
          </a:prstGeom>
          <a:noFill/>
          <a:ln cap="flat" cmpd="sng" w="28575">
            <a:solidFill>
              <a:schemeClr val="dk1"/>
            </a:solidFill>
            <a:prstDash val="solid"/>
            <a:miter lim="800000"/>
            <a:headEnd len="sm" w="sm" type="none"/>
            <a:tailEnd len="sm" w="sm" type="none"/>
          </a:ln>
        </p:spPr>
      </p:cxnSp>
      <p:cxnSp>
        <p:nvCxnSpPr>
          <p:cNvPr id="423" name="Google Shape;423;p18"/>
          <p:cNvCxnSpPr/>
          <p:nvPr/>
        </p:nvCxnSpPr>
        <p:spPr>
          <a:xfrm rot="10800000">
            <a:off x="2887242" y="1643243"/>
            <a:ext cx="539114" cy="421311"/>
          </a:xfrm>
          <a:prstGeom prst="straightConnector1">
            <a:avLst/>
          </a:prstGeom>
          <a:noFill/>
          <a:ln cap="flat" cmpd="sng" w="28575">
            <a:solidFill>
              <a:schemeClr val="dk1"/>
            </a:solidFill>
            <a:prstDash val="solid"/>
            <a:miter lim="800000"/>
            <a:headEnd len="sm" w="sm" type="none"/>
            <a:tailEnd len="sm" w="sm" type="none"/>
          </a:ln>
        </p:spPr>
      </p:cxnSp>
      <p:cxnSp>
        <p:nvCxnSpPr>
          <p:cNvPr id="424" name="Google Shape;424;p18"/>
          <p:cNvCxnSpPr/>
          <p:nvPr/>
        </p:nvCxnSpPr>
        <p:spPr>
          <a:xfrm rot="10800000">
            <a:off x="1526221" y="1620364"/>
            <a:ext cx="974387" cy="444190"/>
          </a:xfrm>
          <a:prstGeom prst="straightConnector1">
            <a:avLst/>
          </a:prstGeom>
          <a:noFill/>
          <a:ln cap="flat" cmpd="sng" w="28575">
            <a:solidFill>
              <a:schemeClr val="dk1"/>
            </a:solidFill>
            <a:prstDash val="solid"/>
            <a:miter lim="800000"/>
            <a:headEnd len="sm" w="sm" type="none"/>
            <a:tailEnd len="sm" w="sm" type="none"/>
          </a:ln>
        </p:spPr>
      </p:cxnSp>
      <p:cxnSp>
        <p:nvCxnSpPr>
          <p:cNvPr id="425" name="Google Shape;425;p18"/>
          <p:cNvCxnSpPr/>
          <p:nvPr/>
        </p:nvCxnSpPr>
        <p:spPr>
          <a:xfrm flipH="1" rot="10800000">
            <a:off x="5863085" y="1623156"/>
            <a:ext cx="521185" cy="441398"/>
          </a:xfrm>
          <a:prstGeom prst="straightConnector1">
            <a:avLst/>
          </a:prstGeom>
          <a:noFill/>
          <a:ln cap="flat" cmpd="sng" w="28575">
            <a:solidFill>
              <a:schemeClr val="dk1"/>
            </a:solidFill>
            <a:prstDash val="solid"/>
            <a:miter lim="800000"/>
            <a:headEnd len="sm" w="sm" type="none"/>
            <a:tailEnd len="sm" w="sm" type="none"/>
          </a:ln>
        </p:spPr>
      </p:cxnSp>
      <p:cxnSp>
        <p:nvCxnSpPr>
          <p:cNvPr id="426" name="Google Shape;426;p18"/>
          <p:cNvCxnSpPr/>
          <p:nvPr/>
        </p:nvCxnSpPr>
        <p:spPr>
          <a:xfrm flipH="1" rot="10800000">
            <a:off x="6770904" y="1643243"/>
            <a:ext cx="827870" cy="421311"/>
          </a:xfrm>
          <a:prstGeom prst="straightConnector1">
            <a:avLst/>
          </a:prstGeom>
          <a:noFill/>
          <a:ln cap="flat" cmpd="sng" w="28575">
            <a:solidFill>
              <a:schemeClr val="dk1"/>
            </a:solidFill>
            <a:prstDash val="solid"/>
            <a:miter lim="800000"/>
            <a:headEnd len="sm" w="sm" type="none"/>
            <a:tailEnd len="sm" w="sm" type="none"/>
          </a:ln>
        </p:spPr>
      </p:cxnSp>
      <p:cxnSp>
        <p:nvCxnSpPr>
          <p:cNvPr id="427" name="Google Shape;427;p18"/>
          <p:cNvCxnSpPr/>
          <p:nvPr/>
        </p:nvCxnSpPr>
        <p:spPr>
          <a:xfrm flipH="1" rot="10800000">
            <a:off x="1347223" y="2347219"/>
            <a:ext cx="377307" cy="11507"/>
          </a:xfrm>
          <a:prstGeom prst="straightConnector1">
            <a:avLst/>
          </a:prstGeom>
          <a:noFill/>
          <a:ln cap="flat" cmpd="sng" w="28575">
            <a:solidFill>
              <a:schemeClr val="dk1"/>
            </a:solidFill>
            <a:prstDash val="solid"/>
            <a:miter lim="800000"/>
            <a:headEnd len="sm" w="sm" type="none"/>
            <a:tailEnd len="sm" w="sm" type="none"/>
          </a:ln>
        </p:spPr>
      </p:cxnSp>
      <p:pic>
        <p:nvPicPr>
          <p:cNvPr id="428" name="Google Shape;428;p18"/>
          <p:cNvPicPr preferRelativeResize="0"/>
          <p:nvPr/>
        </p:nvPicPr>
        <p:blipFill rotWithShape="1">
          <a:blip r:embed="rId13">
            <a:alphaModFix/>
          </a:blip>
          <a:srcRect b="0" l="0" r="0" t="0"/>
          <a:stretch/>
        </p:blipFill>
        <p:spPr>
          <a:xfrm>
            <a:off x="3179452" y="2303910"/>
            <a:ext cx="2839075" cy="930541"/>
          </a:xfrm>
          <a:prstGeom prst="rect">
            <a:avLst/>
          </a:prstGeom>
          <a:noFill/>
          <a:ln>
            <a:noFill/>
          </a:ln>
        </p:spPr>
      </p:pic>
      <p:cxnSp>
        <p:nvCxnSpPr>
          <p:cNvPr id="429" name="Google Shape;429;p18"/>
          <p:cNvCxnSpPr/>
          <p:nvPr/>
        </p:nvCxnSpPr>
        <p:spPr>
          <a:xfrm flipH="1" rot="10800000">
            <a:off x="7463543" y="2347219"/>
            <a:ext cx="377307" cy="11507"/>
          </a:xfrm>
          <a:prstGeom prst="straightConnector1">
            <a:avLst/>
          </a:prstGeom>
          <a:noFill/>
          <a:ln cap="flat" cmpd="sng" w="28575">
            <a:solidFill>
              <a:schemeClr val="dk1"/>
            </a:solidFill>
            <a:prstDash val="solid"/>
            <a:miter lim="800000"/>
            <a:headEnd len="sm" w="sm" type="none"/>
            <a:tailEnd len="sm" w="sm" type="none"/>
          </a:ln>
        </p:spPr>
      </p:cxnSp>
      <p:pic>
        <p:nvPicPr>
          <p:cNvPr id="430" name="Google Shape;430;p18"/>
          <p:cNvPicPr preferRelativeResize="0"/>
          <p:nvPr/>
        </p:nvPicPr>
        <p:blipFill rotWithShape="1">
          <a:blip r:embed="rId14">
            <a:alphaModFix/>
          </a:blip>
          <a:srcRect b="0" l="0" r="0" t="0"/>
          <a:stretch/>
        </p:blipFill>
        <p:spPr>
          <a:xfrm>
            <a:off x="3577217" y="3459107"/>
            <a:ext cx="842903" cy="842903"/>
          </a:xfrm>
          <a:prstGeom prst="rect">
            <a:avLst/>
          </a:prstGeom>
          <a:noFill/>
          <a:ln>
            <a:noFill/>
          </a:ln>
        </p:spPr>
      </p:pic>
      <p:pic>
        <p:nvPicPr>
          <p:cNvPr id="431" name="Google Shape;431;p18"/>
          <p:cNvPicPr preferRelativeResize="0"/>
          <p:nvPr/>
        </p:nvPicPr>
        <p:blipFill rotWithShape="1">
          <a:blip r:embed="rId15">
            <a:alphaModFix/>
          </a:blip>
          <a:srcRect b="0" l="0" r="0" t="0"/>
          <a:stretch/>
        </p:blipFill>
        <p:spPr>
          <a:xfrm>
            <a:off x="6254549" y="3456384"/>
            <a:ext cx="842903" cy="84290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5" name="Shape 435"/>
        <p:cNvGrpSpPr/>
        <p:nvPr/>
      </p:nvGrpSpPr>
      <p:grpSpPr>
        <a:xfrm>
          <a:off x="0" y="0"/>
          <a:ext cx="0" cy="0"/>
          <a:chOff x="0" y="0"/>
          <a:chExt cx="0" cy="0"/>
        </a:xfrm>
      </p:grpSpPr>
      <p:sp>
        <p:nvSpPr>
          <p:cNvPr id="436" name="Google Shape;436;p21"/>
          <p:cNvSpPr txBox="1"/>
          <p:nvPr>
            <p:ph type="title"/>
          </p:nvPr>
        </p:nvSpPr>
        <p:spPr>
          <a:xfrm>
            <a:off x="266700" y="482475"/>
            <a:ext cx="3830700" cy="2846400"/>
          </a:xfrm>
          <a:prstGeom prst="rect">
            <a:avLst/>
          </a:prstGeom>
          <a:noFill/>
          <a:ln>
            <a:noFill/>
          </a:ln>
        </p:spPr>
        <p:txBody>
          <a:bodyPr anchorCtr="0" anchor="b" bIns="45700" lIns="91425" spcFirstLastPara="1" rIns="91425" wrap="square" tIns="45700">
            <a:normAutofit/>
          </a:bodyPr>
          <a:lstStyle/>
          <a:p>
            <a:pPr indent="0" lvl="0" marL="0" rtl="0" algn="l">
              <a:lnSpc>
                <a:spcPct val="75000"/>
              </a:lnSpc>
              <a:spcBef>
                <a:spcPts val="0"/>
              </a:spcBef>
              <a:spcAft>
                <a:spcPts val="0"/>
              </a:spcAft>
              <a:buClr>
                <a:schemeClr val="lt1"/>
              </a:buClr>
              <a:buSzPts val="4000"/>
              <a:buFont typeface="Arial"/>
              <a:buNone/>
            </a:pPr>
            <a:r>
              <a:rPr lang="en-US" sz="3600"/>
              <a:t>MEMBERS, INSTRUCTORS                                </a:t>
            </a:r>
            <a:endParaRPr sz="3600"/>
          </a:p>
          <a:p>
            <a:pPr indent="0" lvl="0" marL="0" rtl="0" algn="l">
              <a:lnSpc>
                <a:spcPct val="75000"/>
              </a:lnSpc>
              <a:spcBef>
                <a:spcPts val="0"/>
              </a:spcBef>
              <a:spcAft>
                <a:spcPts val="0"/>
              </a:spcAft>
              <a:buClr>
                <a:schemeClr val="lt1"/>
              </a:buClr>
              <a:buSzPts val="4000"/>
              <a:buFont typeface="Arial"/>
              <a:buNone/>
            </a:pPr>
            <a:r>
              <a:rPr lang="en-US" sz="3600"/>
              <a:t>  VOLUNTEERS</a:t>
            </a:r>
            <a:endParaRPr sz="3600">
              <a:solidFill>
                <a:schemeClr val="dk2"/>
              </a:solidFill>
            </a:endParaRPr>
          </a:p>
        </p:txBody>
      </p:sp>
      <p:cxnSp>
        <p:nvCxnSpPr>
          <p:cNvPr id="437" name="Google Shape;437;p21"/>
          <p:cNvCxnSpPr/>
          <p:nvPr/>
        </p:nvCxnSpPr>
        <p:spPr>
          <a:xfrm>
            <a:off x="8801100" y="-215900"/>
            <a:ext cx="0" cy="907872"/>
          </a:xfrm>
          <a:prstGeom prst="straightConnector1">
            <a:avLst/>
          </a:prstGeom>
          <a:noFill/>
          <a:ln cap="flat" cmpd="sng" w="28575">
            <a:solidFill>
              <a:schemeClr val="lt1"/>
            </a:solidFill>
            <a:prstDash val="solid"/>
            <a:miter lim="800000"/>
            <a:headEnd len="sm" w="sm" type="none"/>
            <a:tailEnd len="sm" w="sm" type="none"/>
          </a:ln>
        </p:spPr>
      </p:cxnSp>
      <p:cxnSp>
        <p:nvCxnSpPr>
          <p:cNvPr id="438" name="Google Shape;438;p21"/>
          <p:cNvCxnSpPr/>
          <p:nvPr/>
        </p:nvCxnSpPr>
        <p:spPr>
          <a:xfrm>
            <a:off x="8801100" y="1466469"/>
            <a:ext cx="0" cy="3905631"/>
          </a:xfrm>
          <a:prstGeom prst="straightConnector1">
            <a:avLst/>
          </a:prstGeom>
          <a:noFill/>
          <a:ln cap="flat" cmpd="sng" w="28575">
            <a:solidFill>
              <a:schemeClr val="lt1"/>
            </a:solidFill>
            <a:prstDash val="solid"/>
            <a:miter lim="800000"/>
            <a:headEnd len="sm" w="sm" type="none"/>
            <a:tailEnd len="sm" w="sm" type="none"/>
          </a:ln>
        </p:spPr>
      </p:cxnSp>
      <p:pic>
        <p:nvPicPr>
          <p:cNvPr descr="Icon&#10;&#10;Description automatically generated" id="439" name="Google Shape;439;p21"/>
          <p:cNvPicPr preferRelativeResize="0"/>
          <p:nvPr/>
        </p:nvPicPr>
        <p:blipFill rotWithShape="1">
          <a:blip r:embed="rId3">
            <a:alphaModFix/>
          </a:blip>
          <a:srcRect b="0" l="0" r="0" t="0"/>
          <a:stretch/>
        </p:blipFill>
        <p:spPr>
          <a:xfrm>
            <a:off x="8629845" y="895154"/>
            <a:ext cx="342510" cy="357310"/>
          </a:xfrm>
          <a:prstGeom prst="rect">
            <a:avLst/>
          </a:prstGeom>
          <a:noFill/>
          <a:ln>
            <a:noFill/>
          </a:ln>
        </p:spPr>
      </p:pic>
      <p:pic>
        <p:nvPicPr>
          <p:cNvPr id="440" name="Google Shape;440;p21"/>
          <p:cNvPicPr preferRelativeResize="0"/>
          <p:nvPr/>
        </p:nvPicPr>
        <p:blipFill rotWithShape="1">
          <a:blip r:embed="rId4">
            <a:alphaModFix/>
          </a:blip>
          <a:srcRect b="0" l="0" r="0" t="0"/>
          <a:stretch/>
        </p:blipFill>
        <p:spPr>
          <a:xfrm>
            <a:off x="122426" y="2643876"/>
            <a:ext cx="466090" cy="1255951"/>
          </a:xfrm>
          <a:prstGeom prst="rect">
            <a:avLst/>
          </a:prstGeom>
          <a:noFill/>
          <a:ln>
            <a:noFill/>
          </a:ln>
        </p:spPr>
      </p:pic>
      <p:pic>
        <p:nvPicPr>
          <p:cNvPr id="441" name="Google Shape;441;p21"/>
          <p:cNvPicPr preferRelativeResize="0"/>
          <p:nvPr/>
        </p:nvPicPr>
        <p:blipFill rotWithShape="1">
          <a:blip r:embed="rId5">
            <a:alphaModFix/>
          </a:blip>
          <a:srcRect b="13074" l="12136" r="36670" t="12707"/>
          <a:stretch/>
        </p:blipFill>
        <p:spPr>
          <a:xfrm>
            <a:off x="3714553" y="0"/>
            <a:ext cx="4730522" cy="51434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45" name="Shape 445"/>
        <p:cNvGrpSpPr/>
        <p:nvPr/>
      </p:nvGrpSpPr>
      <p:grpSpPr>
        <a:xfrm>
          <a:off x="0" y="0"/>
          <a:ext cx="0" cy="0"/>
          <a:chOff x="0" y="0"/>
          <a:chExt cx="0" cy="0"/>
        </a:xfrm>
      </p:grpSpPr>
      <p:pic>
        <p:nvPicPr>
          <p:cNvPr id="446" name="Google Shape;446;p19"/>
          <p:cNvPicPr preferRelativeResize="0"/>
          <p:nvPr/>
        </p:nvPicPr>
        <p:blipFill rotWithShape="1">
          <a:blip r:embed="rId3">
            <a:alphaModFix/>
          </a:blip>
          <a:srcRect b="30449" l="0" r="0" t="27363"/>
          <a:stretch/>
        </p:blipFill>
        <p:spPr>
          <a:xfrm>
            <a:off x="1" y="0"/>
            <a:ext cx="9143999" cy="5143500"/>
          </a:xfrm>
          <a:prstGeom prst="rect">
            <a:avLst/>
          </a:prstGeom>
          <a:noFill/>
          <a:ln>
            <a:noFill/>
          </a:ln>
        </p:spPr>
      </p:pic>
      <p:sp>
        <p:nvSpPr>
          <p:cNvPr id="447" name="Google Shape;447;p19"/>
          <p:cNvSpPr txBox="1"/>
          <p:nvPr>
            <p:ph type="title"/>
          </p:nvPr>
        </p:nvSpPr>
        <p:spPr>
          <a:xfrm>
            <a:off x="1753974" y="1344298"/>
            <a:ext cx="5636052" cy="1306635"/>
          </a:xfrm>
          <a:prstGeom prst="rect">
            <a:avLst/>
          </a:prstGeom>
          <a:noFill/>
          <a:ln>
            <a:noFill/>
          </a:ln>
        </p:spPr>
        <p:txBody>
          <a:bodyPr anchorCtr="0" anchor="b" bIns="45700" lIns="91425" spcFirstLastPara="1" rIns="91425" wrap="square" tIns="45700">
            <a:normAutofit/>
          </a:bodyPr>
          <a:lstStyle/>
          <a:p>
            <a:pPr indent="0" lvl="0" marL="0" rtl="0" algn="ctr">
              <a:lnSpc>
                <a:spcPct val="75000"/>
              </a:lnSpc>
              <a:spcBef>
                <a:spcPts val="0"/>
              </a:spcBef>
              <a:spcAft>
                <a:spcPts val="0"/>
              </a:spcAft>
              <a:buClr>
                <a:schemeClr val="lt1"/>
              </a:buClr>
              <a:buSzPts val="4800"/>
              <a:buFont typeface="Arial"/>
              <a:buNone/>
            </a:pPr>
            <a:r>
              <a:rPr lang="en-US" sz="4800"/>
              <a:t>THE POWER OF</a:t>
            </a:r>
            <a:endParaRPr sz="4800">
              <a:solidFill>
                <a:schemeClr val="dk2"/>
              </a:solidFill>
            </a:endParaRPr>
          </a:p>
        </p:txBody>
      </p:sp>
      <p:pic>
        <p:nvPicPr>
          <p:cNvPr id="448" name="Google Shape;448;p19"/>
          <p:cNvPicPr preferRelativeResize="0"/>
          <p:nvPr/>
        </p:nvPicPr>
        <p:blipFill rotWithShape="1">
          <a:blip r:embed="rId4">
            <a:alphaModFix/>
          </a:blip>
          <a:srcRect b="0" l="0" r="0" t="0"/>
          <a:stretch/>
        </p:blipFill>
        <p:spPr>
          <a:xfrm>
            <a:off x="1872084" y="1997616"/>
            <a:ext cx="5399832" cy="199805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2"/>
          <p:cNvPicPr preferRelativeResize="0"/>
          <p:nvPr/>
        </p:nvPicPr>
        <p:blipFill rotWithShape="1">
          <a:blip r:embed="rId3">
            <a:alphaModFix/>
          </a:blip>
          <a:srcRect b="10656" l="0" r="0" t="3987"/>
          <a:stretch/>
        </p:blipFill>
        <p:spPr>
          <a:xfrm>
            <a:off x="1" y="-59820"/>
            <a:ext cx="9143999" cy="5203320"/>
          </a:xfrm>
          <a:prstGeom prst="rect">
            <a:avLst/>
          </a:prstGeom>
          <a:noFill/>
          <a:ln>
            <a:noFill/>
          </a:ln>
        </p:spPr>
      </p:pic>
      <p:sp>
        <p:nvSpPr>
          <p:cNvPr id="198" name="Google Shape;198;p2"/>
          <p:cNvSpPr txBox="1"/>
          <p:nvPr>
            <p:ph type="title"/>
          </p:nvPr>
        </p:nvSpPr>
        <p:spPr>
          <a:xfrm>
            <a:off x="286133" y="2571756"/>
            <a:ext cx="4038000" cy="780600"/>
          </a:xfrm>
          <a:prstGeom prst="rect">
            <a:avLst/>
          </a:prstGeom>
          <a:noFill/>
          <a:ln>
            <a:noFill/>
          </a:ln>
        </p:spPr>
        <p:txBody>
          <a:bodyPr anchorCtr="0" anchor="b" bIns="45700" lIns="91425" spcFirstLastPara="1" rIns="91425" wrap="square" tIns="45700">
            <a:normAutofit/>
          </a:bodyPr>
          <a:lstStyle/>
          <a:p>
            <a:pPr indent="0" lvl="0" marL="0" rtl="0" algn="l">
              <a:lnSpc>
                <a:spcPct val="75000"/>
              </a:lnSpc>
              <a:spcBef>
                <a:spcPts val="0"/>
              </a:spcBef>
              <a:spcAft>
                <a:spcPts val="0"/>
              </a:spcAft>
              <a:buClr>
                <a:schemeClr val="lt1"/>
              </a:buClr>
              <a:buSzPts val="5400"/>
              <a:buFont typeface="Arial"/>
              <a:buNone/>
            </a:pPr>
            <a:r>
              <a:rPr lang="en-US" sz="5400"/>
              <a:t>THERE’S</a:t>
            </a:r>
            <a:endParaRPr/>
          </a:p>
        </p:txBody>
      </p:sp>
      <p:sp>
        <p:nvSpPr>
          <p:cNvPr id="199" name="Google Shape;199;p2"/>
          <p:cNvSpPr txBox="1"/>
          <p:nvPr/>
        </p:nvSpPr>
        <p:spPr>
          <a:xfrm>
            <a:off x="286134" y="3683566"/>
            <a:ext cx="5268631" cy="1074461"/>
          </a:xfrm>
          <a:prstGeom prst="rect">
            <a:avLst/>
          </a:prstGeom>
          <a:noFill/>
          <a:ln>
            <a:noFill/>
          </a:ln>
        </p:spPr>
        <p:txBody>
          <a:bodyPr anchorCtr="0" anchor="b" bIns="45700" lIns="91425" spcFirstLastPara="1" rIns="91425" wrap="square" tIns="45700">
            <a:normAutofit/>
          </a:bodyPr>
          <a:lstStyle/>
          <a:p>
            <a:pPr indent="0" lvl="0" marL="0" marR="0" rtl="0" algn="l">
              <a:lnSpc>
                <a:spcPct val="75000"/>
              </a:lnSpc>
              <a:spcBef>
                <a:spcPts val="0"/>
              </a:spcBef>
              <a:spcAft>
                <a:spcPts val="0"/>
              </a:spcAft>
              <a:buClr>
                <a:schemeClr val="lt1"/>
              </a:buClr>
              <a:buSzPts val="5400"/>
              <a:buFont typeface="Arial"/>
              <a:buNone/>
            </a:pPr>
            <a:r>
              <a:rPr b="1" i="0" lang="en-US" sz="5400" u="none" cap="none" strike="noStrike">
                <a:solidFill>
                  <a:schemeClr val="lt1"/>
                </a:solidFill>
                <a:latin typeface="Arial"/>
                <a:ea typeface="Arial"/>
                <a:cs typeface="Arial"/>
                <a:sym typeface="Arial"/>
              </a:rPr>
              <a:t>FOR NATURE</a:t>
            </a:r>
            <a:endParaRPr b="0" i="0" sz="1400" u="none" cap="none" strike="noStrike">
              <a:solidFill>
                <a:srgbClr val="000000"/>
              </a:solidFill>
              <a:latin typeface="Arial"/>
              <a:ea typeface="Arial"/>
              <a:cs typeface="Arial"/>
              <a:sym typeface="Arial"/>
            </a:endParaRPr>
          </a:p>
        </p:txBody>
      </p:sp>
      <p:pic>
        <p:nvPicPr>
          <p:cNvPr id="200" name="Google Shape;200;p2"/>
          <p:cNvPicPr preferRelativeResize="0"/>
          <p:nvPr/>
        </p:nvPicPr>
        <p:blipFill rotWithShape="1">
          <a:blip r:embed="rId4">
            <a:alphaModFix/>
          </a:blip>
          <a:srcRect b="0" l="0" r="0" t="0"/>
          <a:stretch/>
        </p:blipFill>
        <p:spPr>
          <a:xfrm>
            <a:off x="414213" y="2872412"/>
            <a:ext cx="4572000" cy="15578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52" name="Shape 452"/>
        <p:cNvGrpSpPr/>
        <p:nvPr/>
      </p:nvGrpSpPr>
      <p:grpSpPr>
        <a:xfrm>
          <a:off x="0" y="0"/>
          <a:ext cx="0" cy="0"/>
          <a:chOff x="0" y="0"/>
          <a:chExt cx="0" cy="0"/>
        </a:xfrm>
      </p:grpSpPr>
      <p:pic>
        <p:nvPicPr>
          <p:cNvPr id="453" name="Google Shape;453;p25"/>
          <p:cNvPicPr preferRelativeResize="0"/>
          <p:nvPr/>
        </p:nvPicPr>
        <p:blipFill rotWithShape="1">
          <a:blip r:embed="rId3">
            <a:alphaModFix/>
          </a:blip>
          <a:srcRect b="0" l="13332" r="18270" t="0"/>
          <a:stretch/>
        </p:blipFill>
        <p:spPr>
          <a:xfrm>
            <a:off x="3886199" y="0"/>
            <a:ext cx="5277051" cy="5143500"/>
          </a:xfrm>
          <a:prstGeom prst="rect">
            <a:avLst/>
          </a:prstGeom>
          <a:noFill/>
          <a:ln>
            <a:noFill/>
          </a:ln>
        </p:spPr>
      </p:pic>
      <p:sp>
        <p:nvSpPr>
          <p:cNvPr id="454" name="Google Shape;454;p25"/>
          <p:cNvSpPr txBox="1"/>
          <p:nvPr>
            <p:ph type="title"/>
          </p:nvPr>
        </p:nvSpPr>
        <p:spPr>
          <a:xfrm>
            <a:off x="286135" y="206321"/>
            <a:ext cx="3600065" cy="2846388"/>
          </a:xfrm>
          <a:prstGeom prst="rect">
            <a:avLst/>
          </a:prstGeom>
          <a:noFill/>
          <a:ln>
            <a:noFill/>
          </a:ln>
        </p:spPr>
        <p:txBody>
          <a:bodyPr anchorCtr="0" anchor="b" bIns="45700" lIns="91425" spcFirstLastPara="1" rIns="91425" wrap="square" tIns="45700">
            <a:normAutofit/>
          </a:bodyPr>
          <a:lstStyle/>
          <a:p>
            <a:pPr indent="0" lvl="0" marL="0" rtl="0" algn="l">
              <a:lnSpc>
                <a:spcPct val="75000"/>
              </a:lnSpc>
              <a:spcBef>
                <a:spcPts val="0"/>
              </a:spcBef>
              <a:spcAft>
                <a:spcPts val="0"/>
              </a:spcAft>
              <a:buClr>
                <a:schemeClr val="lt1"/>
              </a:buClr>
              <a:buSzPts val="4000"/>
              <a:buFont typeface="Arial"/>
              <a:buNone/>
            </a:pPr>
            <a:r>
              <a:rPr lang="en-US" sz="4000"/>
              <a:t>FEDERAL, STATE &amp; LOCAL</a:t>
            </a:r>
            <a:endParaRPr sz="4000">
              <a:solidFill>
                <a:schemeClr val="dk2"/>
              </a:solidFill>
            </a:endParaRPr>
          </a:p>
        </p:txBody>
      </p:sp>
      <p:pic>
        <p:nvPicPr>
          <p:cNvPr descr="A person holding a sign&#10;&#10;Description automatically generated" id="455" name="Google Shape;455;p25"/>
          <p:cNvPicPr preferRelativeResize="0"/>
          <p:nvPr/>
        </p:nvPicPr>
        <p:blipFill rotWithShape="1">
          <a:blip r:embed="rId4">
            <a:alphaModFix/>
          </a:blip>
          <a:srcRect b="0" l="0" r="0" t="0"/>
          <a:stretch/>
        </p:blipFill>
        <p:spPr>
          <a:xfrm>
            <a:off x="8315139" y="0"/>
            <a:ext cx="848111" cy="5143500"/>
          </a:xfrm>
          <a:prstGeom prst="rect">
            <a:avLst/>
          </a:prstGeom>
          <a:noFill/>
          <a:ln>
            <a:noFill/>
          </a:ln>
        </p:spPr>
      </p:pic>
      <p:pic>
        <p:nvPicPr>
          <p:cNvPr id="456" name="Google Shape;456;p25"/>
          <p:cNvPicPr preferRelativeResize="0"/>
          <p:nvPr/>
        </p:nvPicPr>
        <p:blipFill rotWithShape="1">
          <a:blip r:embed="rId5">
            <a:alphaModFix/>
          </a:blip>
          <a:srcRect b="0" l="0" r="0" t="0"/>
          <a:stretch/>
        </p:blipFill>
        <p:spPr>
          <a:xfrm>
            <a:off x="333365" y="2571750"/>
            <a:ext cx="2565166" cy="125416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60" name="Shape 460"/>
        <p:cNvGrpSpPr/>
        <p:nvPr/>
      </p:nvGrpSpPr>
      <p:grpSpPr>
        <a:xfrm>
          <a:off x="0" y="0"/>
          <a:ext cx="0" cy="0"/>
          <a:chOff x="0" y="0"/>
          <a:chExt cx="0" cy="0"/>
        </a:xfrm>
      </p:grpSpPr>
      <p:pic>
        <p:nvPicPr>
          <p:cNvPr id="461" name="Google Shape;461;p22"/>
          <p:cNvPicPr preferRelativeResize="0"/>
          <p:nvPr/>
        </p:nvPicPr>
        <p:blipFill rotWithShape="1">
          <a:blip r:embed="rId3">
            <a:alphaModFix/>
          </a:blip>
          <a:srcRect b="-1" l="10631" r="0" t="24883"/>
          <a:stretch/>
        </p:blipFill>
        <p:spPr>
          <a:xfrm>
            <a:off x="-30775" y="0"/>
            <a:ext cx="9174774" cy="5143500"/>
          </a:xfrm>
          <a:prstGeom prst="rect">
            <a:avLst/>
          </a:prstGeom>
          <a:noFill/>
          <a:ln>
            <a:noFill/>
          </a:ln>
        </p:spPr>
      </p:pic>
      <p:sp>
        <p:nvSpPr>
          <p:cNvPr id="462" name="Google Shape;462;p22"/>
          <p:cNvSpPr txBox="1"/>
          <p:nvPr>
            <p:ph type="title"/>
          </p:nvPr>
        </p:nvSpPr>
        <p:spPr>
          <a:xfrm>
            <a:off x="1375277" y="1784762"/>
            <a:ext cx="6393445" cy="1873754"/>
          </a:xfrm>
          <a:prstGeom prst="rect">
            <a:avLst/>
          </a:prstGeom>
          <a:noFill/>
          <a:ln>
            <a:noFill/>
          </a:ln>
        </p:spPr>
        <p:txBody>
          <a:bodyPr anchorCtr="0" anchor="b" bIns="45700" lIns="91425" spcFirstLastPara="1" rIns="91425" wrap="square" tIns="45700">
            <a:normAutofit/>
          </a:bodyPr>
          <a:lstStyle/>
          <a:p>
            <a:pPr indent="0" lvl="0" marL="0" rtl="0" algn="ctr">
              <a:lnSpc>
                <a:spcPct val="75000"/>
              </a:lnSpc>
              <a:spcBef>
                <a:spcPts val="0"/>
              </a:spcBef>
              <a:spcAft>
                <a:spcPts val="0"/>
              </a:spcAft>
              <a:buClr>
                <a:schemeClr val="lt1"/>
              </a:buClr>
              <a:buSzPts val="4000"/>
              <a:buFont typeface="Arial"/>
              <a:buNone/>
            </a:pPr>
            <a:r>
              <a:rPr lang="en-US" sz="4000"/>
              <a:t>LEAVE NO TRACE IN </a:t>
            </a:r>
            <a:r>
              <a:rPr lang="en-US" sz="4000">
                <a:solidFill>
                  <a:schemeClr val="dk2"/>
                </a:solidFill>
              </a:rPr>
              <a:t>    </a:t>
            </a:r>
            <a:br>
              <a:rPr lang="en-US" sz="4000">
                <a:solidFill>
                  <a:schemeClr val="dk2"/>
                </a:solidFill>
              </a:rPr>
            </a:br>
            <a:r>
              <a:rPr lang="en-US" sz="4000">
                <a:solidFill>
                  <a:schemeClr val="dk2"/>
                </a:solidFill>
              </a:rPr>
              <a:t>        </a:t>
            </a:r>
            <a:r>
              <a:rPr lang="en-US" sz="4000"/>
              <a:t>    PARK, FOREST &amp; PROTECTED AREA</a:t>
            </a:r>
            <a:endParaRPr sz="4000">
              <a:solidFill>
                <a:schemeClr val="dk2"/>
              </a:solidFill>
            </a:endParaRPr>
          </a:p>
        </p:txBody>
      </p:sp>
      <p:pic>
        <p:nvPicPr>
          <p:cNvPr id="463" name="Google Shape;463;p22"/>
          <p:cNvPicPr preferRelativeResize="0"/>
          <p:nvPr/>
        </p:nvPicPr>
        <p:blipFill rotWithShape="1">
          <a:blip r:embed="rId4">
            <a:alphaModFix/>
          </a:blip>
          <a:srcRect b="0" l="0" r="0" t="0"/>
          <a:stretch/>
        </p:blipFill>
        <p:spPr>
          <a:xfrm>
            <a:off x="1693732" y="2219606"/>
            <a:ext cx="1526015" cy="122428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24"/>
          <p:cNvSpPr txBox="1"/>
          <p:nvPr/>
        </p:nvSpPr>
        <p:spPr>
          <a:xfrm>
            <a:off x="292760" y="648494"/>
            <a:ext cx="3110839" cy="384651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5000"/>
              <a:buFont typeface="Arial"/>
              <a:buNone/>
            </a:pPr>
            <a:r>
              <a:rPr b="1" i="0" lang="en-US" sz="3700" u="none" cap="none" strike="noStrike">
                <a:solidFill>
                  <a:schemeClr val="dk1"/>
                </a:solidFill>
                <a:latin typeface="Arial"/>
                <a:ea typeface="Arial"/>
                <a:cs typeface="Arial"/>
                <a:sym typeface="Arial"/>
              </a:rPr>
              <a:t>LEAVE </a:t>
            </a:r>
            <a:endParaRPr b="0" i="0" sz="7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5000"/>
              <a:buFont typeface="Arial"/>
              <a:buNone/>
            </a:pPr>
            <a:r>
              <a:rPr b="1" i="0" lang="en-US" sz="3700" u="none" cap="none" strike="noStrike">
                <a:solidFill>
                  <a:schemeClr val="dk1"/>
                </a:solidFill>
                <a:latin typeface="Arial"/>
                <a:ea typeface="Arial"/>
                <a:cs typeface="Arial"/>
                <a:sym typeface="Arial"/>
              </a:rPr>
              <a:t>NO </a:t>
            </a:r>
            <a:r>
              <a:rPr b="1" i="0" lang="en-US" sz="3700" u="none" cap="none" strike="noStrike">
                <a:solidFill>
                  <a:schemeClr val="dk1"/>
                </a:solidFill>
                <a:latin typeface="Arial"/>
                <a:ea typeface="Arial"/>
                <a:cs typeface="Arial"/>
                <a:sym typeface="Arial"/>
                <a:extLst>
                  <a:ext uri="http://customooxmlschemas.google.com/">
                    <go:slidesCustomData xmlns:go="http://customooxmlschemas.google.com/" textRoundtripDataId="15"/>
                  </a:ext>
                </a:extLst>
              </a:rPr>
              <a:t>TRACE</a:t>
            </a:r>
            <a:r>
              <a:rPr b="1" i="0" lang="en-US" sz="3700" u="none" cap="none" strike="noStrike">
                <a:solidFill>
                  <a:schemeClr val="dk1"/>
                </a:solidFill>
                <a:latin typeface="Arial"/>
                <a:ea typeface="Arial"/>
                <a:cs typeface="Arial"/>
                <a:sym typeface="Arial"/>
              </a:rPr>
              <a:t> </a:t>
            </a:r>
            <a:endParaRPr b="0" i="0" sz="7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5000"/>
              <a:buFont typeface="Arial"/>
              <a:buNone/>
            </a:pPr>
            <a:r>
              <a:rPr b="1" i="0" lang="en-US" sz="3700" u="none" cap="none" strike="noStrike">
                <a:solidFill>
                  <a:schemeClr val="dk1"/>
                </a:solidFill>
                <a:latin typeface="Arial"/>
                <a:ea typeface="Arial"/>
                <a:cs typeface="Arial"/>
                <a:sym typeface="Arial"/>
              </a:rPr>
              <a:t>IN EVERY PARK AND PROTECTED PLACE</a:t>
            </a:r>
            <a:endParaRPr b="0" i="0" sz="400" u="none" cap="none" strike="noStrike">
              <a:solidFill>
                <a:srgbClr val="000000"/>
              </a:solidFill>
              <a:latin typeface="Arial"/>
              <a:ea typeface="Arial"/>
              <a:cs typeface="Arial"/>
              <a:sym typeface="Arial"/>
            </a:endParaRPr>
          </a:p>
        </p:txBody>
      </p:sp>
      <p:sp>
        <p:nvSpPr>
          <p:cNvPr id="469" name="Google Shape;469;p24"/>
          <p:cNvSpPr txBox="1"/>
          <p:nvPr/>
        </p:nvSpPr>
        <p:spPr>
          <a:xfrm>
            <a:off x="4392761" y="3494220"/>
            <a:ext cx="1535100" cy="3765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cap="none" strike="noStrike">
                <a:solidFill>
                  <a:schemeClr val="dk1"/>
                </a:solidFill>
                <a:latin typeface="Arial"/>
                <a:ea typeface="Arial"/>
                <a:cs typeface="Arial"/>
                <a:sym typeface="Arial"/>
              </a:rPr>
              <a:t>RESEARCH</a:t>
            </a:r>
            <a:endParaRPr b="0" i="0" sz="1400" u="none" cap="none" strike="noStrike">
              <a:solidFill>
                <a:srgbClr val="000000"/>
              </a:solidFill>
              <a:latin typeface="Arial"/>
              <a:ea typeface="Arial"/>
              <a:cs typeface="Arial"/>
              <a:sym typeface="Arial"/>
            </a:endParaRPr>
          </a:p>
        </p:txBody>
      </p:sp>
      <p:sp>
        <p:nvSpPr>
          <p:cNvPr id="470" name="Google Shape;470;p24"/>
          <p:cNvSpPr txBox="1"/>
          <p:nvPr/>
        </p:nvSpPr>
        <p:spPr>
          <a:xfrm>
            <a:off x="4411886" y="479928"/>
            <a:ext cx="3586200" cy="4518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cap="none" strike="noStrike">
                <a:solidFill>
                  <a:schemeClr val="dk1"/>
                </a:solidFill>
                <a:latin typeface="Arial"/>
                <a:ea typeface="Arial"/>
                <a:cs typeface="Arial"/>
                <a:sym typeface="Arial"/>
              </a:rPr>
              <a:t>GOVERNMENT ENGAGEMENT</a:t>
            </a:r>
            <a:endParaRPr b="0" i="0" sz="1400" u="none" cap="none" strike="noStrike">
              <a:solidFill>
                <a:srgbClr val="000000"/>
              </a:solidFill>
              <a:latin typeface="Arial"/>
              <a:ea typeface="Arial"/>
              <a:cs typeface="Arial"/>
              <a:sym typeface="Arial"/>
            </a:endParaRPr>
          </a:p>
        </p:txBody>
      </p:sp>
      <p:pic>
        <p:nvPicPr>
          <p:cNvPr descr="Icon&#10;&#10;Description automatically generated" id="471" name="Google Shape;471;p24"/>
          <p:cNvPicPr preferRelativeResize="0"/>
          <p:nvPr/>
        </p:nvPicPr>
        <p:blipFill rotWithShape="1">
          <a:blip r:embed="rId3">
            <a:alphaModFix/>
          </a:blip>
          <a:srcRect b="0" l="0" r="0" t="0"/>
          <a:stretch/>
        </p:blipFill>
        <p:spPr>
          <a:xfrm>
            <a:off x="4051009" y="517637"/>
            <a:ext cx="317393" cy="376548"/>
          </a:xfrm>
          <a:prstGeom prst="rect">
            <a:avLst/>
          </a:prstGeom>
          <a:noFill/>
          <a:ln>
            <a:noFill/>
          </a:ln>
        </p:spPr>
      </p:pic>
      <p:pic>
        <p:nvPicPr>
          <p:cNvPr descr="Icon&#10;&#10;Description automatically generated" id="472" name="Google Shape;472;p24"/>
          <p:cNvPicPr preferRelativeResize="0"/>
          <p:nvPr/>
        </p:nvPicPr>
        <p:blipFill rotWithShape="1">
          <a:blip r:embed="rId3">
            <a:alphaModFix/>
          </a:blip>
          <a:srcRect b="0" l="0" r="0" t="0"/>
          <a:stretch/>
        </p:blipFill>
        <p:spPr>
          <a:xfrm>
            <a:off x="4024159" y="3494233"/>
            <a:ext cx="317393" cy="376548"/>
          </a:xfrm>
          <a:prstGeom prst="rect">
            <a:avLst/>
          </a:prstGeom>
          <a:noFill/>
          <a:ln>
            <a:noFill/>
          </a:ln>
        </p:spPr>
      </p:pic>
      <p:pic>
        <p:nvPicPr>
          <p:cNvPr id="473" name="Google Shape;473;p24"/>
          <p:cNvPicPr preferRelativeResize="0"/>
          <p:nvPr/>
        </p:nvPicPr>
        <p:blipFill rotWithShape="1">
          <a:blip r:embed="rId4">
            <a:alphaModFix/>
          </a:blip>
          <a:srcRect b="0" l="0" r="0" t="0"/>
          <a:stretch/>
        </p:blipFill>
        <p:spPr>
          <a:xfrm>
            <a:off x="4050997" y="2627338"/>
            <a:ext cx="2874931" cy="714479"/>
          </a:xfrm>
          <a:prstGeom prst="rect">
            <a:avLst/>
          </a:prstGeom>
          <a:noFill/>
          <a:ln>
            <a:noFill/>
          </a:ln>
        </p:spPr>
      </p:pic>
      <p:pic>
        <p:nvPicPr>
          <p:cNvPr id="474" name="Google Shape;474;p24"/>
          <p:cNvPicPr preferRelativeResize="0"/>
          <p:nvPr/>
        </p:nvPicPr>
        <p:blipFill rotWithShape="1">
          <a:blip r:embed="rId5">
            <a:alphaModFix/>
          </a:blip>
          <a:srcRect b="0" l="0" r="0" t="0"/>
          <a:stretch/>
        </p:blipFill>
        <p:spPr>
          <a:xfrm>
            <a:off x="3909247" y="690386"/>
            <a:ext cx="2638838" cy="1222876"/>
          </a:xfrm>
          <a:prstGeom prst="rect">
            <a:avLst/>
          </a:prstGeom>
          <a:noFill/>
          <a:ln>
            <a:noFill/>
          </a:ln>
        </p:spPr>
      </p:pic>
      <p:pic>
        <p:nvPicPr>
          <p:cNvPr id="475" name="Google Shape;475;p24"/>
          <p:cNvPicPr preferRelativeResize="0"/>
          <p:nvPr/>
        </p:nvPicPr>
        <p:blipFill rotWithShape="1">
          <a:blip r:embed="rId6">
            <a:alphaModFix/>
          </a:blip>
          <a:srcRect b="0" l="0" r="0" t="0"/>
          <a:stretch/>
        </p:blipFill>
        <p:spPr>
          <a:xfrm>
            <a:off x="4025243" y="1846536"/>
            <a:ext cx="2045901" cy="721022"/>
          </a:xfrm>
          <a:prstGeom prst="rect">
            <a:avLst/>
          </a:prstGeom>
          <a:noFill/>
          <a:ln>
            <a:noFill/>
          </a:ln>
        </p:spPr>
      </p:pic>
      <p:pic>
        <p:nvPicPr>
          <p:cNvPr id="476" name="Google Shape;476;p24"/>
          <p:cNvPicPr preferRelativeResize="0"/>
          <p:nvPr/>
        </p:nvPicPr>
        <p:blipFill rotWithShape="1">
          <a:blip r:embed="rId7">
            <a:alphaModFix/>
          </a:blip>
          <a:srcRect b="0" l="0" r="0" t="0"/>
          <a:stretch/>
        </p:blipFill>
        <p:spPr>
          <a:xfrm>
            <a:off x="3883362" y="3901212"/>
            <a:ext cx="2553897" cy="110380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80" name="Shape 480"/>
        <p:cNvGrpSpPr/>
        <p:nvPr/>
      </p:nvGrpSpPr>
      <p:grpSpPr>
        <a:xfrm>
          <a:off x="0" y="0"/>
          <a:ext cx="0" cy="0"/>
          <a:chOff x="0" y="0"/>
          <a:chExt cx="0" cy="0"/>
        </a:xfrm>
      </p:grpSpPr>
      <p:pic>
        <p:nvPicPr>
          <p:cNvPr id="481" name="Google Shape;481;p30"/>
          <p:cNvPicPr preferRelativeResize="0"/>
          <p:nvPr/>
        </p:nvPicPr>
        <p:blipFill rotWithShape="1">
          <a:blip r:embed="rId3">
            <a:alphaModFix/>
          </a:blip>
          <a:srcRect b="0" l="0" r="0" t="0"/>
          <a:stretch/>
        </p:blipFill>
        <p:spPr>
          <a:xfrm>
            <a:off x="0" y="-1"/>
            <a:ext cx="9144000" cy="5238075"/>
          </a:xfrm>
          <a:prstGeom prst="rect">
            <a:avLst/>
          </a:prstGeom>
          <a:noFill/>
          <a:ln>
            <a:noFill/>
          </a:ln>
        </p:spPr>
      </p:pic>
      <p:pic>
        <p:nvPicPr>
          <p:cNvPr id="482" name="Google Shape;482;p30"/>
          <p:cNvPicPr preferRelativeResize="0"/>
          <p:nvPr/>
        </p:nvPicPr>
        <p:blipFill rotWithShape="1">
          <a:blip r:embed="rId4">
            <a:alphaModFix/>
          </a:blip>
          <a:srcRect b="0" l="0" r="0" t="0"/>
          <a:stretch/>
        </p:blipFill>
        <p:spPr>
          <a:xfrm>
            <a:off x="2635467" y="261632"/>
            <a:ext cx="3873066" cy="179483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31"/>
          <p:cNvSpPr txBox="1"/>
          <p:nvPr>
            <p:ph type="title"/>
          </p:nvPr>
        </p:nvSpPr>
        <p:spPr>
          <a:xfrm>
            <a:off x="3116899" y="446584"/>
            <a:ext cx="6126942" cy="478358"/>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chemeClr val="dk1"/>
              </a:buClr>
              <a:buSzPts val="3200"/>
              <a:buFont typeface="Arial"/>
              <a:buNone/>
            </a:pPr>
            <a:r>
              <a:rPr lang="en-US" sz="3000">
                <a:solidFill>
                  <a:schemeClr val="dk1"/>
                </a:solidFill>
              </a:rPr>
              <a:t>2023 SPOTLIGHT LOCATIONS</a:t>
            </a:r>
            <a:endParaRPr sz="3000"/>
          </a:p>
        </p:txBody>
      </p:sp>
      <p:sp>
        <p:nvSpPr>
          <p:cNvPr id="488" name="Google Shape;488;p31"/>
          <p:cNvSpPr/>
          <p:nvPr/>
        </p:nvSpPr>
        <p:spPr>
          <a:xfrm>
            <a:off x="2913608" y="359063"/>
            <a:ext cx="68780" cy="55317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t/>
            </a:r>
            <a:endParaRPr b="0" i="0" sz="2400" u="none" cap="none" strike="noStrike">
              <a:solidFill>
                <a:schemeClr val="lt2"/>
              </a:solidFill>
              <a:latin typeface="Arial"/>
              <a:ea typeface="Arial"/>
              <a:cs typeface="Arial"/>
              <a:sym typeface="Arial"/>
            </a:endParaRPr>
          </a:p>
        </p:txBody>
      </p:sp>
      <p:grpSp>
        <p:nvGrpSpPr>
          <p:cNvPr id="489" name="Google Shape;489;p31"/>
          <p:cNvGrpSpPr/>
          <p:nvPr/>
        </p:nvGrpSpPr>
        <p:grpSpPr>
          <a:xfrm>
            <a:off x="5882031" y="882519"/>
            <a:ext cx="2923883" cy="403172"/>
            <a:chOff x="5882031" y="882519"/>
            <a:chExt cx="2923883" cy="403172"/>
          </a:xfrm>
        </p:grpSpPr>
        <p:sp>
          <p:nvSpPr>
            <p:cNvPr id="490" name="Google Shape;490;p31"/>
            <p:cNvSpPr/>
            <p:nvPr/>
          </p:nvSpPr>
          <p:spPr>
            <a:xfrm>
              <a:off x="5882031" y="882519"/>
              <a:ext cx="2719710" cy="28718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1" name="Google Shape;491;p31"/>
            <p:cNvSpPr txBox="1"/>
            <p:nvPr/>
          </p:nvSpPr>
          <p:spPr>
            <a:xfrm>
              <a:off x="5892663" y="901609"/>
              <a:ext cx="2913251" cy="384082"/>
            </a:xfrm>
            <a:prstGeom prst="rect">
              <a:avLst/>
            </a:prstGeom>
            <a:noFill/>
            <a:ln>
              <a:noFill/>
            </a:ln>
          </p:spPr>
          <p:txBody>
            <a:bodyPr anchorCtr="0" anchor="t" bIns="45700" lIns="91425" spcFirstLastPara="1" rIns="91425" wrap="square" tIns="45700">
              <a:noAutofit/>
            </a:bodyPr>
            <a:lstStyle/>
            <a:p>
              <a:pPr indent="0" lvl="0" marL="0" marR="0" rtl="0" algn="l">
                <a:lnSpc>
                  <a:spcPct val="75000"/>
                </a:lnSpc>
                <a:spcBef>
                  <a:spcPts val="0"/>
                </a:spcBef>
                <a:spcAft>
                  <a:spcPts val="0"/>
                </a:spcAft>
                <a:buClr>
                  <a:schemeClr val="dk1"/>
                </a:buClr>
                <a:buSzPts val="3200"/>
                <a:buFont typeface="Arial"/>
                <a:buNone/>
              </a:pPr>
              <a:r>
                <a:rPr b="1" i="0" lang="en-US" sz="2000" u="none" cap="none" strike="noStrike">
                  <a:solidFill>
                    <a:schemeClr val="lt1"/>
                  </a:solidFill>
                  <a:latin typeface="Arial"/>
                  <a:ea typeface="Arial"/>
                  <a:cs typeface="Arial"/>
                  <a:sym typeface="Arial"/>
                </a:rPr>
                <a:t>+ PAST LOCATIONS</a:t>
              </a:r>
              <a:endParaRPr b="0" i="0" sz="1400" u="none" cap="none" strike="noStrike">
                <a:solidFill>
                  <a:srgbClr val="000000"/>
                </a:solidFill>
                <a:latin typeface="Arial"/>
                <a:ea typeface="Arial"/>
                <a:cs typeface="Arial"/>
                <a:sym typeface="Arial"/>
              </a:endParaRPr>
            </a:p>
          </p:txBody>
        </p:sp>
      </p:grpSp>
      <p:pic>
        <p:nvPicPr>
          <p:cNvPr id="492" name="Google Shape;492;p31"/>
          <p:cNvPicPr preferRelativeResize="0"/>
          <p:nvPr/>
        </p:nvPicPr>
        <p:blipFill rotWithShape="1">
          <a:blip r:embed="rId3">
            <a:alphaModFix/>
          </a:blip>
          <a:srcRect b="0" l="0" r="0" t="0"/>
          <a:stretch/>
        </p:blipFill>
        <p:spPr>
          <a:xfrm>
            <a:off x="140259" y="0"/>
            <a:ext cx="2638838" cy="1222876"/>
          </a:xfrm>
          <a:prstGeom prst="rect">
            <a:avLst/>
          </a:prstGeom>
          <a:noFill/>
          <a:ln>
            <a:noFill/>
          </a:ln>
        </p:spPr>
      </p:pic>
      <p:pic>
        <p:nvPicPr>
          <p:cNvPr id="493" name="Google Shape;493;p31"/>
          <p:cNvPicPr preferRelativeResize="0"/>
          <p:nvPr/>
        </p:nvPicPr>
        <p:blipFill rotWithShape="1">
          <a:blip r:embed="rId4">
            <a:alphaModFix/>
          </a:blip>
          <a:srcRect b="0" l="0" r="0" t="0"/>
          <a:stretch/>
        </p:blipFill>
        <p:spPr>
          <a:xfrm>
            <a:off x="338086" y="1099794"/>
            <a:ext cx="8249161" cy="4043706"/>
          </a:xfrm>
          <a:prstGeom prst="rect">
            <a:avLst/>
          </a:prstGeom>
          <a:noFill/>
          <a:ln>
            <a:noFill/>
          </a:ln>
        </p:spPr>
      </p:pic>
      <p:pic>
        <p:nvPicPr>
          <p:cNvPr id="494" name="Google Shape;494;p31"/>
          <p:cNvPicPr preferRelativeResize="0"/>
          <p:nvPr/>
        </p:nvPicPr>
        <p:blipFill rotWithShape="1">
          <a:blip r:embed="rId5">
            <a:alphaModFix/>
          </a:blip>
          <a:srcRect b="0" l="0" r="0" t="0"/>
          <a:stretch/>
        </p:blipFill>
        <p:spPr>
          <a:xfrm>
            <a:off x="338086" y="1099794"/>
            <a:ext cx="8249161" cy="4043706"/>
          </a:xfrm>
          <a:prstGeom prst="rect">
            <a:avLst/>
          </a:prstGeom>
          <a:noFill/>
          <a:ln>
            <a:noFill/>
          </a:ln>
        </p:spPr>
      </p:pic>
      <p:pic>
        <p:nvPicPr>
          <p:cNvPr id="495" name="Google Shape;495;p31"/>
          <p:cNvPicPr preferRelativeResize="0"/>
          <p:nvPr/>
        </p:nvPicPr>
        <p:blipFill rotWithShape="1">
          <a:blip r:embed="rId4">
            <a:alphaModFix/>
          </a:blip>
          <a:srcRect b="0" l="0" r="0" t="0"/>
          <a:stretch/>
        </p:blipFill>
        <p:spPr>
          <a:xfrm>
            <a:off x="338086" y="1099794"/>
            <a:ext cx="8249161" cy="404370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500"/>
                                        <p:tgtEl>
                                          <p:spTgt spid="489"/>
                                        </p:tgtEl>
                                      </p:cBhvr>
                                    </p:animEffect>
                                  </p:childTnLst>
                                </p:cTn>
                              </p:par>
                              <p:par>
                                <p:cTn fill="hold" nodeType="with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500"/>
                                        <p:tgtEl>
                                          <p:spTgt spid="4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id="500" name="Google Shape;500;p74"/>
          <p:cNvPicPr preferRelativeResize="0"/>
          <p:nvPr/>
        </p:nvPicPr>
        <p:blipFill rotWithShape="1">
          <a:blip r:embed="rId3">
            <a:alphaModFix/>
          </a:blip>
          <a:srcRect b="12500" l="69" r="-67" t="12500"/>
          <a:stretch/>
        </p:blipFill>
        <p:spPr>
          <a:xfrm>
            <a:off x="0" y="0"/>
            <a:ext cx="9144000" cy="5143500"/>
          </a:xfrm>
          <a:prstGeom prst="rect">
            <a:avLst/>
          </a:prstGeom>
          <a:noFill/>
          <a:ln>
            <a:noFill/>
          </a:ln>
        </p:spPr>
      </p:pic>
      <p:pic>
        <p:nvPicPr>
          <p:cNvPr id="501" name="Google Shape;501;p74"/>
          <p:cNvPicPr preferRelativeResize="0"/>
          <p:nvPr/>
        </p:nvPicPr>
        <p:blipFill rotWithShape="1">
          <a:blip r:embed="rId4">
            <a:alphaModFix/>
          </a:blip>
          <a:srcRect b="0" l="0" r="0" t="0"/>
          <a:stretch/>
        </p:blipFill>
        <p:spPr>
          <a:xfrm>
            <a:off x="2768938" y="644930"/>
            <a:ext cx="3617380" cy="1261691"/>
          </a:xfrm>
          <a:prstGeom prst="rect">
            <a:avLst/>
          </a:prstGeom>
          <a:noFill/>
          <a:ln>
            <a:noFill/>
          </a:ln>
          <a:effectLst>
            <a:outerShdw blurRad="50800" rotWithShape="0" algn="tl" dir="2700000" dist="38100">
              <a:srgbClr val="000000">
                <a:alpha val="40000"/>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05" name="Shape 505"/>
        <p:cNvGrpSpPr/>
        <p:nvPr/>
      </p:nvGrpSpPr>
      <p:grpSpPr>
        <a:xfrm>
          <a:off x="0" y="0"/>
          <a:ext cx="0" cy="0"/>
          <a:chOff x="0" y="0"/>
          <a:chExt cx="0" cy="0"/>
        </a:xfrm>
      </p:grpSpPr>
      <p:pic>
        <p:nvPicPr>
          <p:cNvPr id="506" name="Google Shape;506;p33"/>
          <p:cNvPicPr preferRelativeResize="0"/>
          <p:nvPr/>
        </p:nvPicPr>
        <p:blipFill rotWithShape="1">
          <a:blip r:embed="rId3">
            <a:alphaModFix/>
          </a:blip>
          <a:srcRect b="3837" l="0" r="0" t="11788"/>
          <a:stretch/>
        </p:blipFill>
        <p:spPr>
          <a:xfrm>
            <a:off x="0" y="0"/>
            <a:ext cx="9144000" cy="5143500"/>
          </a:xfrm>
          <a:prstGeom prst="rect">
            <a:avLst/>
          </a:prstGeom>
          <a:noFill/>
          <a:ln>
            <a:noFill/>
          </a:ln>
        </p:spPr>
      </p:pic>
      <p:pic>
        <p:nvPicPr>
          <p:cNvPr id="507" name="Google Shape;507;p33"/>
          <p:cNvPicPr preferRelativeResize="0"/>
          <p:nvPr/>
        </p:nvPicPr>
        <p:blipFill rotWithShape="1">
          <a:blip r:embed="rId4">
            <a:alphaModFix/>
          </a:blip>
          <a:srcRect b="0" l="0" r="0" t="0"/>
          <a:stretch/>
        </p:blipFill>
        <p:spPr>
          <a:xfrm>
            <a:off x="2682239" y="712470"/>
            <a:ext cx="3779521" cy="201574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75"/>
          <p:cNvSpPr txBox="1"/>
          <p:nvPr>
            <p:ph type="title"/>
          </p:nvPr>
        </p:nvSpPr>
        <p:spPr>
          <a:xfrm>
            <a:off x="3019727" y="315587"/>
            <a:ext cx="6126942" cy="478358"/>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chemeClr val="dk1"/>
              </a:buClr>
              <a:buSzPts val="3200"/>
              <a:buFont typeface="Arial"/>
              <a:buNone/>
            </a:pPr>
            <a:r>
              <a:rPr lang="en-US" sz="3200">
                <a:solidFill>
                  <a:schemeClr val="dk1"/>
                </a:solidFill>
              </a:rPr>
              <a:t>2023 GOLD STANDARD LOCATIONS</a:t>
            </a:r>
            <a:endParaRPr sz="3200"/>
          </a:p>
        </p:txBody>
      </p:sp>
      <p:sp>
        <p:nvSpPr>
          <p:cNvPr id="513" name="Google Shape;513;p75"/>
          <p:cNvSpPr/>
          <p:nvPr/>
        </p:nvSpPr>
        <p:spPr>
          <a:xfrm>
            <a:off x="2798818" y="235618"/>
            <a:ext cx="51062" cy="80713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t/>
            </a:r>
            <a:endParaRPr b="0" i="0" sz="2400" u="none" cap="none" strike="noStrike">
              <a:solidFill>
                <a:schemeClr val="lt2"/>
              </a:solidFill>
              <a:latin typeface="Arial"/>
              <a:ea typeface="Arial"/>
              <a:cs typeface="Arial"/>
              <a:sym typeface="Arial"/>
            </a:endParaRPr>
          </a:p>
        </p:txBody>
      </p:sp>
      <p:pic>
        <p:nvPicPr>
          <p:cNvPr id="514" name="Google Shape;514;p75"/>
          <p:cNvPicPr preferRelativeResize="0"/>
          <p:nvPr/>
        </p:nvPicPr>
        <p:blipFill rotWithShape="1">
          <a:blip r:embed="rId3">
            <a:alphaModFix/>
          </a:blip>
          <a:srcRect b="0" l="0" r="0" t="0"/>
          <a:stretch/>
        </p:blipFill>
        <p:spPr>
          <a:xfrm>
            <a:off x="348719" y="108675"/>
            <a:ext cx="2164080" cy="1154176"/>
          </a:xfrm>
          <a:prstGeom prst="rect">
            <a:avLst/>
          </a:prstGeom>
          <a:noFill/>
          <a:ln>
            <a:noFill/>
          </a:ln>
        </p:spPr>
      </p:pic>
      <p:pic>
        <p:nvPicPr>
          <p:cNvPr id="515" name="Google Shape;515;p75"/>
          <p:cNvPicPr preferRelativeResize="0"/>
          <p:nvPr/>
        </p:nvPicPr>
        <p:blipFill rotWithShape="1">
          <a:blip r:embed="rId4">
            <a:alphaModFix/>
          </a:blip>
          <a:srcRect b="0" l="0" r="0" t="0"/>
          <a:stretch/>
        </p:blipFill>
        <p:spPr>
          <a:xfrm>
            <a:off x="143000" y="793945"/>
            <a:ext cx="9001000" cy="441225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19" name="Shape 519"/>
        <p:cNvGrpSpPr/>
        <p:nvPr/>
      </p:nvGrpSpPr>
      <p:grpSpPr>
        <a:xfrm>
          <a:off x="0" y="0"/>
          <a:ext cx="0" cy="0"/>
          <a:chOff x="0" y="0"/>
          <a:chExt cx="0" cy="0"/>
        </a:xfrm>
      </p:grpSpPr>
      <p:pic>
        <p:nvPicPr>
          <p:cNvPr id="520" name="Google Shape;520;p76"/>
          <p:cNvPicPr preferRelativeResize="0"/>
          <p:nvPr/>
        </p:nvPicPr>
        <p:blipFill rotWithShape="1">
          <a:blip r:embed="rId3">
            <a:alphaModFix/>
          </a:blip>
          <a:srcRect b="13062" l="0" r="0" t="3326"/>
          <a:stretch/>
        </p:blipFill>
        <p:spPr>
          <a:xfrm>
            <a:off x="0" y="-1"/>
            <a:ext cx="9144000" cy="5143501"/>
          </a:xfrm>
          <a:prstGeom prst="rect">
            <a:avLst/>
          </a:prstGeom>
          <a:noFill/>
          <a:ln>
            <a:noFill/>
          </a:ln>
        </p:spPr>
      </p:pic>
      <p:sp>
        <p:nvSpPr>
          <p:cNvPr id="521" name="Google Shape;521;p76"/>
          <p:cNvSpPr txBox="1"/>
          <p:nvPr>
            <p:ph type="title"/>
          </p:nvPr>
        </p:nvSpPr>
        <p:spPr>
          <a:xfrm>
            <a:off x="1375277" y="-1"/>
            <a:ext cx="6393445" cy="1873754"/>
          </a:xfrm>
          <a:prstGeom prst="rect">
            <a:avLst/>
          </a:prstGeom>
          <a:noFill/>
          <a:ln>
            <a:noFill/>
          </a:ln>
        </p:spPr>
        <p:txBody>
          <a:bodyPr anchorCtr="0" anchor="b" bIns="45700" lIns="91425" spcFirstLastPara="1" rIns="91425" wrap="square" tIns="45700">
            <a:normAutofit/>
          </a:bodyPr>
          <a:lstStyle/>
          <a:p>
            <a:pPr indent="0" lvl="0" marL="0" rtl="0" algn="ctr">
              <a:lnSpc>
                <a:spcPct val="75000"/>
              </a:lnSpc>
              <a:spcBef>
                <a:spcPts val="0"/>
              </a:spcBef>
              <a:spcAft>
                <a:spcPts val="0"/>
              </a:spcAft>
              <a:buClr>
                <a:schemeClr val="lt1"/>
              </a:buClr>
              <a:buSzPts val="4000"/>
              <a:buFont typeface="Arial"/>
              <a:buNone/>
            </a:pPr>
            <a:r>
              <a:rPr lang="en-US" sz="4000"/>
              <a:t>LEAVE NO TRACE </a:t>
            </a:r>
            <a:br>
              <a:rPr lang="en-US" sz="4000"/>
            </a:br>
            <a:r>
              <a:rPr lang="en-US" sz="4000"/>
              <a:t>FOR</a:t>
            </a:r>
            <a:r>
              <a:rPr lang="en-US" sz="4000">
                <a:solidFill>
                  <a:schemeClr val="dk2"/>
                </a:solidFill>
              </a:rPr>
              <a:t>       </a:t>
            </a:r>
            <a:r>
              <a:rPr lang="en-US" sz="4000"/>
              <a:t>      KID</a:t>
            </a:r>
            <a:endParaRPr sz="4000">
              <a:solidFill>
                <a:schemeClr val="dk2"/>
              </a:solidFill>
            </a:endParaRPr>
          </a:p>
        </p:txBody>
      </p:sp>
      <p:pic>
        <p:nvPicPr>
          <p:cNvPr id="522" name="Google Shape;522;p76"/>
          <p:cNvPicPr preferRelativeResize="0"/>
          <p:nvPr/>
        </p:nvPicPr>
        <p:blipFill rotWithShape="1">
          <a:blip r:embed="rId4">
            <a:alphaModFix/>
          </a:blip>
          <a:srcRect b="0" l="0" r="0" t="0"/>
          <a:stretch/>
        </p:blipFill>
        <p:spPr>
          <a:xfrm>
            <a:off x="3916568" y="936876"/>
            <a:ext cx="1526015" cy="122428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77"/>
          <p:cNvSpPr txBox="1"/>
          <p:nvPr/>
        </p:nvSpPr>
        <p:spPr>
          <a:xfrm>
            <a:off x="292760" y="648494"/>
            <a:ext cx="3110700" cy="3846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73249"/>
              </a:buClr>
              <a:buSzPts val="5000"/>
              <a:buFont typeface="Arial"/>
              <a:buNone/>
            </a:pPr>
            <a:r>
              <a:rPr b="1" i="0" lang="en-US" sz="4400" u="none" cap="none" strike="noStrike">
                <a:solidFill>
                  <a:srgbClr val="273249"/>
                </a:solidFill>
                <a:latin typeface="Arial"/>
                <a:ea typeface="Arial"/>
                <a:cs typeface="Arial"/>
                <a:sym typeface="Arial"/>
              </a:rPr>
              <a:t>LEAVE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273249"/>
              </a:buClr>
              <a:buSzPts val="5000"/>
              <a:buFont typeface="Arial"/>
              <a:buNone/>
            </a:pPr>
            <a:r>
              <a:rPr b="1" i="0" lang="en-US" sz="4400" u="none" cap="none" strike="noStrike">
                <a:solidFill>
                  <a:srgbClr val="273249"/>
                </a:solidFill>
                <a:latin typeface="Arial"/>
                <a:ea typeface="Arial"/>
                <a:cs typeface="Arial"/>
                <a:sym typeface="Arial"/>
              </a:rPr>
              <a:t>NO TRACE FOR EVERY KID</a:t>
            </a:r>
            <a:r>
              <a:rPr b="1" i="0" lang="en-US" sz="4100" u="none" cap="none" strike="noStrike">
                <a:solidFill>
                  <a:srgbClr val="273249"/>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273249"/>
              </a:buClr>
              <a:buSzPts val="5000"/>
              <a:buFont typeface="Arial"/>
              <a:buNone/>
            </a:pPr>
            <a:r>
              <a:t/>
            </a:r>
            <a:endParaRPr b="0" i="0" sz="400" u="none" cap="none" strike="noStrike">
              <a:solidFill>
                <a:srgbClr val="000000"/>
              </a:solidFill>
              <a:latin typeface="Arial"/>
              <a:ea typeface="Arial"/>
              <a:cs typeface="Arial"/>
              <a:sym typeface="Arial"/>
            </a:endParaRPr>
          </a:p>
        </p:txBody>
      </p:sp>
      <p:sp>
        <p:nvSpPr>
          <p:cNvPr id="528" name="Google Shape;528;p77"/>
          <p:cNvSpPr txBox="1"/>
          <p:nvPr/>
        </p:nvSpPr>
        <p:spPr>
          <a:xfrm>
            <a:off x="4333125" y="2295460"/>
            <a:ext cx="4285800" cy="7569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273249"/>
              </a:buClr>
              <a:buSzPts val="1800"/>
              <a:buFont typeface="Arial"/>
              <a:buNone/>
            </a:pPr>
            <a:r>
              <a:rPr b="1" i="0" lang="en-US" sz="1800" u="none" cap="none" strike="noStrike">
                <a:solidFill>
                  <a:srgbClr val="273249"/>
                </a:solidFill>
                <a:latin typeface="Arial"/>
                <a:ea typeface="Arial"/>
                <a:cs typeface="Arial"/>
                <a:sym typeface="Arial"/>
              </a:rPr>
              <a:t>YOUTH PROGRAMS STAFF TRAINING RESOURCES</a:t>
            </a:r>
            <a:endParaRPr b="0" i="0" sz="1400" u="none" cap="none" strike="noStrike">
              <a:solidFill>
                <a:srgbClr val="000000"/>
              </a:solidFill>
              <a:latin typeface="Arial"/>
              <a:ea typeface="Arial"/>
              <a:cs typeface="Arial"/>
              <a:sym typeface="Arial"/>
            </a:endParaRPr>
          </a:p>
        </p:txBody>
      </p:sp>
      <p:sp>
        <p:nvSpPr>
          <p:cNvPr id="529" name="Google Shape;529;p77"/>
          <p:cNvSpPr txBox="1"/>
          <p:nvPr/>
        </p:nvSpPr>
        <p:spPr>
          <a:xfrm>
            <a:off x="4333125" y="843274"/>
            <a:ext cx="3586200" cy="4518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273249"/>
              </a:buClr>
              <a:buSzPts val="1800"/>
              <a:buFont typeface="Arial"/>
              <a:buNone/>
            </a:pPr>
            <a:r>
              <a:rPr b="1" i="0" lang="en-US" sz="1800" u="none" cap="none" strike="noStrike">
                <a:solidFill>
                  <a:srgbClr val="273249"/>
                </a:solidFill>
                <a:latin typeface="Arial"/>
                <a:ea typeface="Arial"/>
                <a:cs typeface="Arial"/>
                <a:sym typeface="Arial"/>
              </a:rPr>
              <a:t>YOUTH EDUCATOR LIBRARY</a:t>
            </a:r>
            <a:endParaRPr b="0" i="0" sz="1400" u="none" cap="none" strike="noStrike">
              <a:solidFill>
                <a:srgbClr val="000000"/>
              </a:solidFill>
              <a:latin typeface="Arial"/>
              <a:ea typeface="Arial"/>
              <a:cs typeface="Arial"/>
              <a:sym typeface="Arial"/>
            </a:endParaRPr>
          </a:p>
        </p:txBody>
      </p:sp>
      <p:sp>
        <p:nvSpPr>
          <p:cNvPr id="530" name="Google Shape;530;p77"/>
          <p:cNvSpPr txBox="1"/>
          <p:nvPr/>
        </p:nvSpPr>
        <p:spPr>
          <a:xfrm>
            <a:off x="4333125" y="1547777"/>
            <a:ext cx="3586200" cy="4518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273249"/>
              </a:buClr>
              <a:buSzPts val="1800"/>
              <a:buFont typeface="Arial"/>
              <a:buNone/>
            </a:pPr>
            <a:r>
              <a:rPr b="1" i="0" lang="en-US" sz="1800" u="none" cap="none" strike="noStrike">
                <a:solidFill>
                  <a:srgbClr val="273249"/>
                </a:solidFill>
                <a:latin typeface="Arial"/>
                <a:ea typeface="Arial"/>
                <a:cs typeface="Arial"/>
                <a:sym typeface="Arial"/>
              </a:rPr>
              <a:t>BIGFOOT’S PLAYBOOK</a:t>
            </a:r>
            <a:endParaRPr b="0" i="0" sz="1400" u="none" cap="none" strike="noStrike">
              <a:solidFill>
                <a:srgbClr val="000000"/>
              </a:solidFill>
              <a:latin typeface="Arial"/>
              <a:ea typeface="Arial"/>
              <a:cs typeface="Arial"/>
              <a:sym typeface="Arial"/>
            </a:endParaRPr>
          </a:p>
        </p:txBody>
      </p:sp>
      <p:pic>
        <p:nvPicPr>
          <p:cNvPr id="531" name="Google Shape;531;p77"/>
          <p:cNvPicPr preferRelativeResize="0"/>
          <p:nvPr/>
        </p:nvPicPr>
        <p:blipFill rotWithShape="1">
          <a:blip r:embed="rId3">
            <a:alphaModFix/>
          </a:blip>
          <a:srcRect b="0" l="0" r="0" t="0"/>
          <a:stretch/>
        </p:blipFill>
        <p:spPr>
          <a:xfrm>
            <a:off x="3964559" y="3298376"/>
            <a:ext cx="2059452" cy="1057556"/>
          </a:xfrm>
          <a:prstGeom prst="rect">
            <a:avLst/>
          </a:prstGeom>
          <a:noFill/>
          <a:ln>
            <a:noFill/>
          </a:ln>
        </p:spPr>
      </p:pic>
      <p:pic>
        <p:nvPicPr>
          <p:cNvPr id="532" name="Google Shape;532;p77"/>
          <p:cNvPicPr preferRelativeResize="0"/>
          <p:nvPr/>
        </p:nvPicPr>
        <p:blipFill rotWithShape="1">
          <a:blip r:embed="rId4">
            <a:alphaModFix/>
          </a:blip>
          <a:srcRect b="0" l="0" r="0" t="0"/>
          <a:stretch/>
        </p:blipFill>
        <p:spPr>
          <a:xfrm>
            <a:off x="6231419" y="3148416"/>
            <a:ext cx="1969978" cy="1277911"/>
          </a:xfrm>
          <a:prstGeom prst="rect">
            <a:avLst/>
          </a:prstGeom>
          <a:noFill/>
          <a:ln>
            <a:noFill/>
          </a:ln>
        </p:spPr>
      </p:pic>
      <p:pic>
        <p:nvPicPr>
          <p:cNvPr id="533" name="Google Shape;533;p77"/>
          <p:cNvPicPr preferRelativeResize="0"/>
          <p:nvPr/>
        </p:nvPicPr>
        <p:blipFill rotWithShape="1">
          <a:blip r:embed="rId5">
            <a:alphaModFix/>
          </a:blip>
          <a:srcRect b="40770" l="0" r="71268" t="0"/>
          <a:stretch/>
        </p:blipFill>
        <p:spPr>
          <a:xfrm>
            <a:off x="4015357" y="895504"/>
            <a:ext cx="293334" cy="310518"/>
          </a:xfrm>
          <a:prstGeom prst="rect">
            <a:avLst/>
          </a:prstGeom>
          <a:noFill/>
          <a:ln>
            <a:noFill/>
          </a:ln>
        </p:spPr>
      </p:pic>
      <p:pic>
        <p:nvPicPr>
          <p:cNvPr id="534" name="Google Shape;534;p77"/>
          <p:cNvPicPr preferRelativeResize="0"/>
          <p:nvPr/>
        </p:nvPicPr>
        <p:blipFill rotWithShape="1">
          <a:blip r:embed="rId5">
            <a:alphaModFix/>
          </a:blip>
          <a:srcRect b="40770" l="0" r="71268" t="0"/>
          <a:stretch/>
        </p:blipFill>
        <p:spPr>
          <a:xfrm>
            <a:off x="4015357" y="1595112"/>
            <a:ext cx="293334" cy="310518"/>
          </a:xfrm>
          <a:prstGeom prst="rect">
            <a:avLst/>
          </a:prstGeom>
          <a:noFill/>
          <a:ln>
            <a:noFill/>
          </a:ln>
        </p:spPr>
      </p:pic>
      <p:pic>
        <p:nvPicPr>
          <p:cNvPr id="535" name="Google Shape;535;p77"/>
          <p:cNvPicPr preferRelativeResize="0"/>
          <p:nvPr/>
        </p:nvPicPr>
        <p:blipFill rotWithShape="1">
          <a:blip r:embed="rId5">
            <a:alphaModFix/>
          </a:blip>
          <a:srcRect b="40770" l="0" r="71268" t="0"/>
          <a:stretch/>
        </p:blipFill>
        <p:spPr>
          <a:xfrm>
            <a:off x="4015357" y="2343815"/>
            <a:ext cx="293334" cy="3105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4" name="Shape 204"/>
        <p:cNvGrpSpPr/>
        <p:nvPr/>
      </p:nvGrpSpPr>
      <p:grpSpPr>
        <a:xfrm>
          <a:off x="0" y="0"/>
          <a:ext cx="0" cy="0"/>
          <a:chOff x="0" y="0"/>
          <a:chExt cx="0" cy="0"/>
        </a:xfrm>
      </p:grpSpPr>
      <p:sp>
        <p:nvSpPr>
          <p:cNvPr id="205" name="Google Shape;205;p3"/>
          <p:cNvSpPr txBox="1"/>
          <p:nvPr>
            <p:ph type="title"/>
          </p:nvPr>
        </p:nvSpPr>
        <p:spPr>
          <a:xfrm>
            <a:off x="286135" y="1193019"/>
            <a:ext cx="3075128" cy="137873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75000"/>
              </a:lnSpc>
              <a:spcBef>
                <a:spcPts val="0"/>
              </a:spcBef>
              <a:spcAft>
                <a:spcPts val="0"/>
              </a:spcAft>
              <a:buClr>
                <a:schemeClr val="lt1"/>
              </a:buClr>
              <a:buSzPct val="111111"/>
              <a:buFont typeface="Arial"/>
              <a:buNone/>
            </a:pPr>
            <a:r>
              <a:rPr lang="en-US"/>
              <a:t>IMPACTS ARE ON THE</a:t>
            </a:r>
            <a:endParaRPr/>
          </a:p>
        </p:txBody>
      </p:sp>
      <p:pic>
        <p:nvPicPr>
          <p:cNvPr descr="A car driving on a road with smoke coming out of it&#10;&#10;Description automatically generated with low confidence" id="206" name="Google Shape;206;p3"/>
          <p:cNvPicPr preferRelativeResize="0"/>
          <p:nvPr>
            <p:ph idx="2" type="pic"/>
          </p:nvPr>
        </p:nvPicPr>
        <p:blipFill rotWithShape="1">
          <a:blip r:embed="rId3">
            <a:alphaModFix/>
          </a:blip>
          <a:srcRect b="0" l="0" r="0" t="0"/>
          <a:stretch/>
        </p:blipFill>
        <p:spPr>
          <a:xfrm>
            <a:off x="3886200" y="0"/>
            <a:ext cx="5257800" cy="5143500"/>
          </a:xfrm>
          <a:prstGeom prst="rect">
            <a:avLst/>
          </a:prstGeom>
          <a:noFill/>
          <a:ln>
            <a:noFill/>
          </a:ln>
        </p:spPr>
      </p:pic>
      <p:cxnSp>
        <p:nvCxnSpPr>
          <p:cNvPr id="207" name="Google Shape;207;p3"/>
          <p:cNvCxnSpPr/>
          <p:nvPr/>
        </p:nvCxnSpPr>
        <p:spPr>
          <a:xfrm>
            <a:off x="-311729" y="2839255"/>
            <a:ext cx="3158837" cy="0"/>
          </a:xfrm>
          <a:prstGeom prst="straightConnector1">
            <a:avLst/>
          </a:prstGeom>
          <a:noFill/>
          <a:ln cap="flat" cmpd="sng" w="28575">
            <a:solidFill>
              <a:schemeClr val="lt1"/>
            </a:solidFill>
            <a:prstDash val="solid"/>
            <a:miter lim="800000"/>
            <a:headEnd len="sm" w="sm" type="none"/>
            <a:tailEnd len="sm" w="sm" type="none"/>
          </a:ln>
        </p:spPr>
      </p:cxnSp>
      <p:pic>
        <p:nvPicPr>
          <p:cNvPr descr="Icon&#10;&#10;Description automatically generated" id="208" name="Google Shape;208;p3"/>
          <p:cNvPicPr preferRelativeResize="0"/>
          <p:nvPr/>
        </p:nvPicPr>
        <p:blipFill rotWithShape="1">
          <a:blip r:embed="rId4">
            <a:alphaModFix/>
          </a:blip>
          <a:srcRect b="0" l="0" r="0" t="0"/>
          <a:stretch/>
        </p:blipFill>
        <p:spPr>
          <a:xfrm>
            <a:off x="3018753" y="2660600"/>
            <a:ext cx="342510" cy="357310"/>
          </a:xfrm>
          <a:prstGeom prst="rect">
            <a:avLst/>
          </a:prstGeom>
          <a:noFill/>
          <a:ln>
            <a:noFill/>
          </a:ln>
        </p:spPr>
      </p:pic>
      <p:sp>
        <p:nvSpPr>
          <p:cNvPr id="209" name="Google Shape;209;p3"/>
          <p:cNvSpPr txBox="1"/>
          <p:nvPr/>
        </p:nvSpPr>
        <p:spPr>
          <a:xfrm>
            <a:off x="286135" y="2546112"/>
            <a:ext cx="3000360" cy="2354115"/>
          </a:xfrm>
          <a:prstGeom prst="rect">
            <a:avLst/>
          </a:prstGeom>
          <a:noFill/>
          <a:ln>
            <a:noFill/>
          </a:ln>
        </p:spPr>
        <p:txBody>
          <a:bodyPr anchorCtr="0" anchor="ctr" bIns="45700" lIns="91425" spcFirstLastPara="1" rIns="91425" wrap="square" tIns="45700">
            <a:noAutofit/>
          </a:bodyPr>
          <a:lstStyle/>
          <a:p>
            <a:pPr indent="0" lvl="1" marL="7938" marR="0" rtl="0" algn="l">
              <a:lnSpc>
                <a:spcPct val="100000"/>
              </a:lnSpc>
              <a:spcBef>
                <a:spcPts val="0"/>
              </a:spcBef>
              <a:spcAft>
                <a:spcPts val="0"/>
              </a:spcAft>
              <a:buClr>
                <a:schemeClr val="lt1"/>
              </a:buClr>
              <a:buSzPts val="2800"/>
              <a:buFont typeface="Arial"/>
              <a:buNone/>
            </a:pPr>
            <a:r>
              <a:rPr b="0" i="0" lang="en-US" sz="2800" u="none" cap="none" strike="noStrike">
                <a:solidFill>
                  <a:schemeClr val="lt1"/>
                </a:solidFill>
                <a:latin typeface="Arial"/>
                <a:ea typeface="Arial"/>
                <a:cs typeface="Arial"/>
                <a:sym typeface="Arial"/>
              </a:rPr>
              <a:t>It’s time to reimagine how we get outdoors.</a:t>
            </a:r>
            <a:endParaRPr b="0" i="0" sz="1400" u="none" cap="none" strike="noStrike">
              <a:solidFill>
                <a:srgbClr val="000000"/>
              </a:solidFill>
              <a:latin typeface="Arial"/>
              <a:ea typeface="Arial"/>
              <a:cs typeface="Arial"/>
              <a:sym typeface="Arial"/>
            </a:endParaRPr>
          </a:p>
        </p:txBody>
      </p:sp>
      <p:pic>
        <p:nvPicPr>
          <p:cNvPr id="210" name="Google Shape;210;p3"/>
          <p:cNvPicPr preferRelativeResize="0"/>
          <p:nvPr/>
        </p:nvPicPr>
        <p:blipFill rotWithShape="1">
          <a:blip r:embed="rId5">
            <a:alphaModFix/>
          </a:blip>
          <a:srcRect b="0" l="0" r="0" t="0"/>
          <a:stretch/>
        </p:blipFill>
        <p:spPr>
          <a:xfrm>
            <a:off x="1461788" y="1440154"/>
            <a:ext cx="1301425" cy="143563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39" name="Shape 539"/>
        <p:cNvGrpSpPr/>
        <p:nvPr/>
      </p:nvGrpSpPr>
      <p:grpSpPr>
        <a:xfrm>
          <a:off x="0" y="0"/>
          <a:ext cx="0" cy="0"/>
          <a:chOff x="0" y="0"/>
          <a:chExt cx="0" cy="0"/>
        </a:xfrm>
      </p:grpSpPr>
      <p:cxnSp>
        <p:nvCxnSpPr>
          <p:cNvPr id="540" name="Google Shape;540;p27"/>
          <p:cNvCxnSpPr/>
          <p:nvPr/>
        </p:nvCxnSpPr>
        <p:spPr>
          <a:xfrm>
            <a:off x="8801100" y="-215900"/>
            <a:ext cx="0" cy="907872"/>
          </a:xfrm>
          <a:prstGeom prst="straightConnector1">
            <a:avLst/>
          </a:prstGeom>
          <a:noFill/>
          <a:ln cap="flat" cmpd="sng" w="28575">
            <a:solidFill>
              <a:schemeClr val="lt1"/>
            </a:solidFill>
            <a:prstDash val="solid"/>
            <a:miter lim="800000"/>
            <a:headEnd len="sm" w="sm" type="none"/>
            <a:tailEnd len="sm" w="sm" type="none"/>
          </a:ln>
        </p:spPr>
      </p:cxnSp>
      <p:cxnSp>
        <p:nvCxnSpPr>
          <p:cNvPr id="541" name="Google Shape;541;p27"/>
          <p:cNvCxnSpPr/>
          <p:nvPr/>
        </p:nvCxnSpPr>
        <p:spPr>
          <a:xfrm>
            <a:off x="8801100" y="1466469"/>
            <a:ext cx="0" cy="3905631"/>
          </a:xfrm>
          <a:prstGeom prst="straightConnector1">
            <a:avLst/>
          </a:prstGeom>
          <a:noFill/>
          <a:ln cap="flat" cmpd="sng" w="28575">
            <a:solidFill>
              <a:schemeClr val="lt1"/>
            </a:solidFill>
            <a:prstDash val="solid"/>
            <a:miter lim="800000"/>
            <a:headEnd len="sm" w="sm" type="none"/>
            <a:tailEnd len="sm" w="sm" type="none"/>
          </a:ln>
        </p:spPr>
      </p:cxnSp>
      <p:pic>
        <p:nvPicPr>
          <p:cNvPr descr="Icon&#10;&#10;Description automatically generated" id="542" name="Google Shape;542;p27"/>
          <p:cNvPicPr preferRelativeResize="0"/>
          <p:nvPr/>
        </p:nvPicPr>
        <p:blipFill rotWithShape="1">
          <a:blip r:embed="rId3">
            <a:alphaModFix/>
          </a:blip>
          <a:srcRect b="0" l="0" r="0" t="0"/>
          <a:stretch/>
        </p:blipFill>
        <p:spPr>
          <a:xfrm>
            <a:off x="8629845" y="895154"/>
            <a:ext cx="342510" cy="357310"/>
          </a:xfrm>
          <a:prstGeom prst="rect">
            <a:avLst/>
          </a:prstGeom>
          <a:noFill/>
          <a:ln>
            <a:noFill/>
          </a:ln>
        </p:spPr>
      </p:pic>
      <p:pic>
        <p:nvPicPr>
          <p:cNvPr id="543" name="Google Shape;543;p27"/>
          <p:cNvPicPr preferRelativeResize="0"/>
          <p:nvPr/>
        </p:nvPicPr>
        <p:blipFill rotWithShape="1">
          <a:blip r:embed="rId4">
            <a:alphaModFix/>
          </a:blip>
          <a:srcRect b="0" l="0" r="0" t="0"/>
          <a:stretch/>
        </p:blipFill>
        <p:spPr>
          <a:xfrm>
            <a:off x="303053" y="2067677"/>
            <a:ext cx="3055475" cy="1351607"/>
          </a:xfrm>
          <a:prstGeom prst="rect">
            <a:avLst/>
          </a:prstGeom>
          <a:noFill/>
          <a:ln>
            <a:noFill/>
          </a:ln>
        </p:spPr>
      </p:pic>
      <p:sp>
        <p:nvSpPr>
          <p:cNvPr id="544" name="Google Shape;544;p27"/>
          <p:cNvSpPr/>
          <p:nvPr>
            <p:ph idx="2" type="pic"/>
          </p:nvPr>
        </p:nvSpPr>
        <p:spPr>
          <a:xfrm>
            <a:off x="3886200" y="0"/>
            <a:ext cx="5257800" cy="5143500"/>
          </a:xfrm>
          <a:prstGeom prst="rect">
            <a:avLst/>
          </a:prstGeom>
          <a:noFill/>
          <a:ln>
            <a:noFill/>
          </a:ln>
        </p:spPr>
      </p:sp>
      <p:pic>
        <p:nvPicPr>
          <p:cNvPr id="545" name="Google Shape;545;p27"/>
          <p:cNvPicPr preferRelativeResize="0"/>
          <p:nvPr/>
        </p:nvPicPr>
        <p:blipFill rotWithShape="1">
          <a:blip r:embed="rId5">
            <a:alphaModFix/>
          </a:blip>
          <a:srcRect b="0" l="32172" r="17474" t="17912"/>
          <a:stretch/>
        </p:blipFill>
        <p:spPr>
          <a:xfrm>
            <a:off x="3721313" y="0"/>
            <a:ext cx="4730518" cy="5143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29"/>
          <p:cNvSpPr txBox="1"/>
          <p:nvPr>
            <p:ph type="title"/>
          </p:nvPr>
        </p:nvSpPr>
        <p:spPr>
          <a:xfrm>
            <a:off x="289929" y="514316"/>
            <a:ext cx="5976655" cy="506987"/>
          </a:xfrm>
          <a:prstGeom prst="rect">
            <a:avLst/>
          </a:prstGeom>
          <a:noFill/>
          <a:ln>
            <a:noFill/>
          </a:ln>
        </p:spPr>
        <p:txBody>
          <a:bodyPr anchorCtr="0" anchor="t" bIns="45700" lIns="91425" spcFirstLastPara="1" rIns="91425" wrap="square" tIns="45700">
            <a:normAutofit/>
          </a:bodyPr>
          <a:lstStyle/>
          <a:p>
            <a:pPr indent="0" lvl="0" marL="0" rtl="0" algn="l">
              <a:lnSpc>
                <a:spcPct val="75000"/>
              </a:lnSpc>
              <a:spcBef>
                <a:spcPts val="0"/>
              </a:spcBef>
              <a:spcAft>
                <a:spcPts val="0"/>
              </a:spcAft>
              <a:buClr>
                <a:schemeClr val="dk1"/>
              </a:buClr>
              <a:buSzPts val="3600"/>
              <a:buFont typeface="Arial"/>
              <a:buNone/>
            </a:pPr>
            <a:r>
              <a:rPr lang="en-US">
                <a:solidFill>
                  <a:schemeClr val="dk1"/>
                </a:solidFill>
              </a:rPr>
              <a:t>RESEARCH</a:t>
            </a:r>
            <a:endParaRPr/>
          </a:p>
        </p:txBody>
      </p:sp>
      <p:sp>
        <p:nvSpPr>
          <p:cNvPr id="551" name="Google Shape;551;p29"/>
          <p:cNvSpPr txBox="1"/>
          <p:nvPr>
            <p:ph idx="1" type="body"/>
          </p:nvPr>
        </p:nvSpPr>
        <p:spPr>
          <a:xfrm>
            <a:off x="302250" y="1070250"/>
            <a:ext cx="5521200" cy="300300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00000"/>
              </a:lnSpc>
              <a:spcBef>
                <a:spcPts val="0"/>
              </a:spcBef>
              <a:spcAft>
                <a:spcPts val="0"/>
              </a:spcAft>
              <a:buClr>
                <a:schemeClr val="dk1"/>
              </a:buClr>
              <a:buSzPct val="100000"/>
              <a:buNone/>
            </a:pPr>
            <a:r>
              <a:rPr b="1" lang="en-US"/>
              <a:t>Research </a:t>
            </a:r>
            <a:r>
              <a:rPr b="1" lang="en-US"/>
              <a:t>Leave No Trace is working on today:</a:t>
            </a:r>
            <a:endParaRPr cap="none"/>
          </a:p>
          <a:p>
            <a:pPr indent="0" lvl="0" marL="457200" rtl="0" algn="l">
              <a:lnSpc>
                <a:spcPct val="115000"/>
              </a:lnSpc>
              <a:spcBef>
                <a:spcPts val="0"/>
              </a:spcBef>
              <a:spcAft>
                <a:spcPts val="0"/>
              </a:spcAft>
              <a:buSzPct val="121442"/>
              <a:buNone/>
            </a:pPr>
            <a:r>
              <a:t/>
            </a:r>
            <a:endParaRPr sz="1550">
              <a:solidFill>
                <a:srgbClr val="000000"/>
              </a:solidFill>
            </a:endParaRPr>
          </a:p>
          <a:p>
            <a:pPr indent="0" lvl="0" marL="457200" rtl="0" algn="l">
              <a:lnSpc>
                <a:spcPct val="115000"/>
              </a:lnSpc>
              <a:spcBef>
                <a:spcPts val="0"/>
              </a:spcBef>
              <a:spcAft>
                <a:spcPts val="0"/>
              </a:spcAft>
              <a:buSzPct val="121442"/>
              <a:buNone/>
            </a:pPr>
            <a:r>
              <a:t/>
            </a:r>
            <a:endParaRPr sz="1550">
              <a:solidFill>
                <a:srgbClr val="000000"/>
              </a:solidFill>
            </a:endParaRPr>
          </a:p>
          <a:p>
            <a:pPr indent="-228600" lvl="0" marL="285750" rtl="0" algn="l">
              <a:lnSpc>
                <a:spcPct val="115000"/>
              </a:lnSpc>
              <a:spcBef>
                <a:spcPts val="0"/>
              </a:spcBef>
              <a:spcAft>
                <a:spcPts val="0"/>
              </a:spcAft>
              <a:buSzPct val="121442"/>
              <a:buNone/>
            </a:pPr>
            <a:r>
              <a:rPr lang="en-US" sz="1550">
                <a:solidFill>
                  <a:srgbClr val="000000"/>
                </a:solidFill>
              </a:rPr>
              <a:t>     Leave No Trace Level 2 Instructor Course Providers and Hidden Curriculum  –  Advancing Equity in Outdoor Education</a:t>
            </a:r>
            <a:endParaRPr sz="1550">
              <a:solidFill>
                <a:srgbClr val="000000"/>
              </a:solidFill>
            </a:endParaRPr>
          </a:p>
          <a:p>
            <a:pPr indent="-278130" lvl="0" marL="285750" rtl="0" algn="l">
              <a:lnSpc>
                <a:spcPct val="100000"/>
              </a:lnSpc>
              <a:spcBef>
                <a:spcPts val="1000"/>
              </a:spcBef>
              <a:spcAft>
                <a:spcPts val="0"/>
              </a:spcAft>
              <a:buClr>
                <a:srgbClr val="000000"/>
              </a:buClr>
              <a:buSzPct val="100000"/>
              <a:buFont typeface="Arial"/>
              <a:buChar char="•"/>
            </a:pPr>
            <a:r>
              <a:rPr lang="en-US">
                <a:solidFill>
                  <a:srgbClr val="000000"/>
                </a:solidFill>
              </a:rPr>
              <a:t>How close is too close: experimental study of wildlife viewing distance in Grand Teton National Park</a:t>
            </a:r>
            <a:endParaRPr>
              <a:solidFill>
                <a:srgbClr val="000000"/>
              </a:solidFill>
            </a:endParaRPr>
          </a:p>
          <a:p>
            <a:pPr indent="-278130" lvl="0" marL="285750" rtl="0" algn="l">
              <a:lnSpc>
                <a:spcPct val="100000"/>
              </a:lnSpc>
              <a:spcBef>
                <a:spcPts val="1000"/>
              </a:spcBef>
              <a:spcAft>
                <a:spcPts val="0"/>
              </a:spcAft>
              <a:buClr>
                <a:srgbClr val="000000"/>
              </a:buClr>
              <a:buSzPct val="100000"/>
              <a:buFont typeface="Arial"/>
              <a:buChar char="•"/>
            </a:pPr>
            <a:r>
              <a:rPr lang="en-US">
                <a:solidFill>
                  <a:srgbClr val="000000"/>
                </a:solidFill>
              </a:rPr>
              <a:t>Exploration of ”new” visitors to parks and protected areas: understanding attitudes, perceptions, expectations, and intentions</a:t>
            </a:r>
            <a:endParaRPr>
              <a:solidFill>
                <a:srgbClr val="000000"/>
              </a:solidFill>
            </a:endParaRPr>
          </a:p>
          <a:p>
            <a:pPr indent="-278130" lvl="0" marL="285750" rtl="0" algn="l">
              <a:lnSpc>
                <a:spcPct val="100000"/>
              </a:lnSpc>
              <a:spcBef>
                <a:spcPts val="1000"/>
              </a:spcBef>
              <a:spcAft>
                <a:spcPts val="0"/>
              </a:spcAft>
              <a:buClr>
                <a:srgbClr val="000000"/>
              </a:buClr>
              <a:buSzPct val="100000"/>
              <a:buFont typeface="Arial"/>
              <a:buChar char="•"/>
            </a:pPr>
            <a:r>
              <a:rPr lang="en-US">
                <a:solidFill>
                  <a:srgbClr val="000000"/>
                </a:solidFill>
              </a:rPr>
              <a:t>Experimental study of wildlife viewing distance, and the influence of emotions on safe distances in Yellowstone National Park </a:t>
            </a:r>
            <a:endParaRPr>
              <a:solidFill>
                <a:srgbClr val="000000"/>
              </a:solidFill>
            </a:endParaRPr>
          </a:p>
          <a:p>
            <a:pPr indent="0" lvl="0" marL="0" rtl="0" algn="l">
              <a:lnSpc>
                <a:spcPct val="100000"/>
              </a:lnSpc>
              <a:spcBef>
                <a:spcPts val="1000"/>
              </a:spcBef>
              <a:spcAft>
                <a:spcPts val="0"/>
              </a:spcAft>
              <a:buClr>
                <a:srgbClr val="C5D152"/>
              </a:buClr>
              <a:buSzPct val="100000"/>
              <a:buFont typeface="Arial"/>
              <a:buNone/>
            </a:pPr>
            <a:r>
              <a:t/>
            </a:r>
            <a:endParaRPr cap="none"/>
          </a:p>
        </p:txBody>
      </p:sp>
      <p:sp>
        <p:nvSpPr>
          <p:cNvPr id="552" name="Google Shape;552;p29"/>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800"/>
              <a:buFont typeface="Arial"/>
              <a:buNone/>
            </a:pPr>
            <a:r>
              <a:rPr b="0" lang="en-US" sz="800"/>
              <a:t>©2021 Leave No Trace   </a:t>
            </a:r>
            <a:fld id="{00000000-1234-1234-1234-123412341234}" type="slidenum">
              <a:rPr lang="en-US" sz="800">
                <a:latin typeface="Arial"/>
                <a:ea typeface="Arial"/>
                <a:cs typeface="Arial"/>
                <a:sym typeface="Arial"/>
              </a:rPr>
              <a:t>‹#›</a:t>
            </a:fld>
            <a:endParaRPr sz="800">
              <a:latin typeface="Arial"/>
              <a:ea typeface="Arial"/>
              <a:cs typeface="Arial"/>
              <a:sym typeface="Arial"/>
            </a:endParaRPr>
          </a:p>
        </p:txBody>
      </p:sp>
      <p:sp>
        <p:nvSpPr>
          <p:cNvPr id="553" name="Google Shape;553;p29"/>
          <p:cNvSpPr/>
          <p:nvPr/>
        </p:nvSpPr>
        <p:spPr>
          <a:xfrm>
            <a:off x="384275" y="1644570"/>
            <a:ext cx="110700" cy="2139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t/>
            </a:r>
            <a:endParaRPr b="0" i="0" sz="2400" u="none" cap="none" strike="noStrike">
              <a:solidFill>
                <a:schemeClr val="lt2"/>
              </a:solidFill>
              <a:latin typeface="Arial"/>
              <a:ea typeface="Arial"/>
              <a:cs typeface="Arial"/>
              <a:sym typeface="Arial"/>
            </a:endParaRPr>
          </a:p>
        </p:txBody>
      </p:sp>
      <p:sp>
        <p:nvSpPr>
          <p:cNvPr id="554" name="Google Shape;554;p29"/>
          <p:cNvSpPr/>
          <p:nvPr>
            <p:ph idx="2" type="pic"/>
          </p:nvPr>
        </p:nvSpPr>
        <p:spPr>
          <a:xfrm>
            <a:off x="6450227" y="0"/>
            <a:ext cx="2693773" cy="5143500"/>
          </a:xfrm>
          <a:prstGeom prst="rect">
            <a:avLst/>
          </a:prstGeom>
          <a:noFill/>
          <a:ln>
            <a:noFill/>
          </a:ln>
        </p:spPr>
      </p:sp>
      <p:pic>
        <p:nvPicPr>
          <p:cNvPr id="555" name="Google Shape;555;p29"/>
          <p:cNvPicPr preferRelativeResize="0"/>
          <p:nvPr/>
        </p:nvPicPr>
        <p:blipFill rotWithShape="1">
          <a:blip r:embed="rId3">
            <a:alphaModFix/>
          </a:blip>
          <a:srcRect b="0" l="36256" r="25466" t="0"/>
          <a:stretch/>
        </p:blipFill>
        <p:spPr>
          <a:xfrm>
            <a:off x="6190736" y="11862"/>
            <a:ext cx="2953264" cy="5143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59" name="Shape 559"/>
        <p:cNvGrpSpPr/>
        <p:nvPr/>
      </p:nvGrpSpPr>
      <p:grpSpPr>
        <a:xfrm>
          <a:off x="0" y="0"/>
          <a:ext cx="0" cy="0"/>
          <a:chOff x="0" y="0"/>
          <a:chExt cx="0" cy="0"/>
        </a:xfrm>
      </p:grpSpPr>
      <p:sp>
        <p:nvSpPr>
          <p:cNvPr id="560" name="Google Shape;560;p12"/>
          <p:cNvSpPr txBox="1"/>
          <p:nvPr>
            <p:ph type="title"/>
          </p:nvPr>
        </p:nvSpPr>
        <p:spPr>
          <a:xfrm>
            <a:off x="286135" y="1148556"/>
            <a:ext cx="3600065" cy="2846388"/>
          </a:xfrm>
          <a:prstGeom prst="rect">
            <a:avLst/>
          </a:prstGeom>
          <a:noFill/>
          <a:ln>
            <a:noFill/>
          </a:ln>
        </p:spPr>
        <p:txBody>
          <a:bodyPr anchorCtr="0" anchor="b" bIns="45700" lIns="91425" spcFirstLastPara="1" rIns="91425" wrap="square" tIns="45700">
            <a:normAutofit/>
          </a:bodyPr>
          <a:lstStyle/>
          <a:p>
            <a:pPr indent="0" lvl="0" marL="0" rtl="0" algn="l">
              <a:lnSpc>
                <a:spcPct val="75000"/>
              </a:lnSpc>
              <a:spcBef>
                <a:spcPts val="0"/>
              </a:spcBef>
              <a:spcAft>
                <a:spcPts val="0"/>
              </a:spcAft>
              <a:buClr>
                <a:schemeClr val="lt1"/>
              </a:buClr>
              <a:buSzPts val="4500"/>
              <a:buFont typeface="Arial"/>
              <a:buNone/>
            </a:pPr>
            <a:r>
              <a:rPr lang="en-US"/>
              <a:t>SCIENCE BASED </a:t>
            </a:r>
            <a:br>
              <a:rPr lang="en-US"/>
            </a:br>
            <a:br>
              <a:rPr lang="en-US"/>
            </a:br>
            <a:r>
              <a:rPr lang="en-US"/>
              <a:t>DATA DRIVEN</a:t>
            </a:r>
            <a:endParaRPr/>
          </a:p>
        </p:txBody>
      </p:sp>
      <p:cxnSp>
        <p:nvCxnSpPr>
          <p:cNvPr id="561" name="Google Shape;561;p12"/>
          <p:cNvCxnSpPr/>
          <p:nvPr/>
        </p:nvCxnSpPr>
        <p:spPr>
          <a:xfrm>
            <a:off x="8801100" y="-215900"/>
            <a:ext cx="0" cy="907872"/>
          </a:xfrm>
          <a:prstGeom prst="straightConnector1">
            <a:avLst/>
          </a:prstGeom>
          <a:noFill/>
          <a:ln cap="flat" cmpd="sng" w="28575">
            <a:solidFill>
              <a:schemeClr val="lt1"/>
            </a:solidFill>
            <a:prstDash val="solid"/>
            <a:miter lim="800000"/>
            <a:headEnd len="sm" w="sm" type="none"/>
            <a:tailEnd len="sm" w="sm" type="none"/>
          </a:ln>
        </p:spPr>
      </p:cxnSp>
      <p:cxnSp>
        <p:nvCxnSpPr>
          <p:cNvPr id="562" name="Google Shape;562;p12"/>
          <p:cNvCxnSpPr/>
          <p:nvPr/>
        </p:nvCxnSpPr>
        <p:spPr>
          <a:xfrm>
            <a:off x="8801100" y="1466469"/>
            <a:ext cx="0" cy="3905631"/>
          </a:xfrm>
          <a:prstGeom prst="straightConnector1">
            <a:avLst/>
          </a:prstGeom>
          <a:noFill/>
          <a:ln cap="flat" cmpd="sng" w="28575">
            <a:solidFill>
              <a:schemeClr val="lt1"/>
            </a:solidFill>
            <a:prstDash val="solid"/>
            <a:miter lim="800000"/>
            <a:headEnd len="sm" w="sm" type="none"/>
            <a:tailEnd len="sm" w="sm" type="none"/>
          </a:ln>
        </p:spPr>
      </p:cxnSp>
      <p:pic>
        <p:nvPicPr>
          <p:cNvPr descr="Icon&#10;&#10;Description automatically generated" id="563" name="Google Shape;563;p12"/>
          <p:cNvPicPr preferRelativeResize="0"/>
          <p:nvPr/>
        </p:nvPicPr>
        <p:blipFill rotWithShape="1">
          <a:blip r:embed="rId3">
            <a:alphaModFix/>
          </a:blip>
          <a:srcRect b="0" l="0" r="0" t="0"/>
          <a:stretch/>
        </p:blipFill>
        <p:spPr>
          <a:xfrm>
            <a:off x="8629845" y="895154"/>
            <a:ext cx="342510" cy="357310"/>
          </a:xfrm>
          <a:prstGeom prst="rect">
            <a:avLst/>
          </a:prstGeom>
          <a:noFill/>
          <a:ln>
            <a:noFill/>
          </a:ln>
        </p:spPr>
      </p:pic>
      <p:pic>
        <p:nvPicPr>
          <p:cNvPr id="564" name="Google Shape;564;p12"/>
          <p:cNvPicPr preferRelativeResize="0"/>
          <p:nvPr/>
        </p:nvPicPr>
        <p:blipFill rotWithShape="1">
          <a:blip r:embed="rId4">
            <a:alphaModFix/>
          </a:blip>
          <a:srcRect b="0" l="0" r="0" t="0"/>
          <a:stretch/>
        </p:blipFill>
        <p:spPr>
          <a:xfrm>
            <a:off x="384943" y="1832580"/>
            <a:ext cx="1459097" cy="1442749"/>
          </a:xfrm>
          <a:prstGeom prst="rect">
            <a:avLst/>
          </a:prstGeom>
          <a:noFill/>
          <a:ln>
            <a:noFill/>
          </a:ln>
        </p:spPr>
      </p:pic>
      <p:sp>
        <p:nvSpPr>
          <p:cNvPr id="565" name="Google Shape;565;p12"/>
          <p:cNvSpPr/>
          <p:nvPr>
            <p:ph idx="2" type="pic"/>
          </p:nvPr>
        </p:nvSpPr>
        <p:spPr>
          <a:xfrm>
            <a:off x="3886200" y="0"/>
            <a:ext cx="5257800" cy="5143500"/>
          </a:xfrm>
          <a:prstGeom prst="rect">
            <a:avLst/>
          </a:prstGeom>
          <a:noFill/>
          <a:ln>
            <a:noFill/>
          </a:ln>
        </p:spPr>
      </p:sp>
      <p:pic>
        <p:nvPicPr>
          <p:cNvPr id="566" name="Google Shape;566;p12"/>
          <p:cNvPicPr preferRelativeResize="0"/>
          <p:nvPr/>
        </p:nvPicPr>
        <p:blipFill rotWithShape="1">
          <a:blip r:embed="rId5">
            <a:alphaModFix/>
          </a:blip>
          <a:srcRect b="0" l="27849" r="4000" t="0"/>
          <a:stretch/>
        </p:blipFill>
        <p:spPr>
          <a:xfrm>
            <a:off x="3192515" y="0"/>
            <a:ext cx="5257801" cy="5143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70" name="Shape 570"/>
        <p:cNvGrpSpPr/>
        <p:nvPr/>
      </p:nvGrpSpPr>
      <p:grpSpPr>
        <a:xfrm>
          <a:off x="0" y="0"/>
          <a:ext cx="0" cy="0"/>
          <a:chOff x="0" y="0"/>
          <a:chExt cx="0" cy="0"/>
        </a:xfrm>
      </p:grpSpPr>
      <p:pic>
        <p:nvPicPr>
          <p:cNvPr descr="A picture containing person, outdoor, people&#10;&#10;Description automatically generated" id="571" name="Google Shape;571;p26"/>
          <p:cNvPicPr preferRelativeResize="0"/>
          <p:nvPr>
            <p:ph idx="2" type="pic"/>
          </p:nvPr>
        </p:nvPicPr>
        <p:blipFill rotWithShape="1">
          <a:blip r:embed="rId3">
            <a:alphaModFix/>
          </a:blip>
          <a:srcRect b="0" l="0" r="0" t="0"/>
          <a:stretch/>
        </p:blipFill>
        <p:spPr>
          <a:xfrm>
            <a:off x="3714555" y="0"/>
            <a:ext cx="4730518" cy="5143500"/>
          </a:xfrm>
          <a:prstGeom prst="rect">
            <a:avLst/>
          </a:prstGeom>
          <a:noFill/>
          <a:ln>
            <a:noFill/>
          </a:ln>
        </p:spPr>
      </p:pic>
      <p:sp>
        <p:nvSpPr>
          <p:cNvPr id="572" name="Google Shape;572;p26"/>
          <p:cNvSpPr txBox="1"/>
          <p:nvPr>
            <p:ph type="title"/>
          </p:nvPr>
        </p:nvSpPr>
        <p:spPr>
          <a:xfrm>
            <a:off x="286135" y="691972"/>
            <a:ext cx="3600065" cy="2846388"/>
          </a:xfrm>
          <a:prstGeom prst="rect">
            <a:avLst/>
          </a:prstGeom>
          <a:noFill/>
          <a:ln>
            <a:noFill/>
          </a:ln>
        </p:spPr>
        <p:txBody>
          <a:bodyPr anchorCtr="0" anchor="b" bIns="45700" lIns="91425" spcFirstLastPara="1" rIns="91425" wrap="square" tIns="45700">
            <a:normAutofit/>
          </a:bodyPr>
          <a:lstStyle/>
          <a:p>
            <a:pPr indent="0" lvl="0" marL="0" rtl="0" algn="l">
              <a:lnSpc>
                <a:spcPct val="75000"/>
              </a:lnSpc>
              <a:spcBef>
                <a:spcPts val="0"/>
              </a:spcBef>
              <a:spcAft>
                <a:spcPts val="0"/>
              </a:spcAft>
              <a:buClr>
                <a:schemeClr val="lt1"/>
              </a:buClr>
              <a:buSzPts val="4800"/>
              <a:buFont typeface="Arial"/>
              <a:buNone/>
            </a:pPr>
            <a:r>
              <a:rPr lang="en-US" sz="4800"/>
              <a:t>SCIENCE</a:t>
            </a:r>
            <a:endParaRPr/>
          </a:p>
        </p:txBody>
      </p:sp>
      <p:cxnSp>
        <p:nvCxnSpPr>
          <p:cNvPr id="573" name="Google Shape;573;p26"/>
          <p:cNvCxnSpPr/>
          <p:nvPr/>
        </p:nvCxnSpPr>
        <p:spPr>
          <a:xfrm>
            <a:off x="8801100" y="-215900"/>
            <a:ext cx="0" cy="907872"/>
          </a:xfrm>
          <a:prstGeom prst="straightConnector1">
            <a:avLst/>
          </a:prstGeom>
          <a:noFill/>
          <a:ln cap="flat" cmpd="sng" w="28575">
            <a:solidFill>
              <a:schemeClr val="lt1"/>
            </a:solidFill>
            <a:prstDash val="solid"/>
            <a:miter lim="800000"/>
            <a:headEnd len="sm" w="sm" type="none"/>
            <a:tailEnd len="sm" w="sm" type="none"/>
          </a:ln>
        </p:spPr>
      </p:cxnSp>
      <p:cxnSp>
        <p:nvCxnSpPr>
          <p:cNvPr id="574" name="Google Shape;574;p26"/>
          <p:cNvCxnSpPr/>
          <p:nvPr/>
        </p:nvCxnSpPr>
        <p:spPr>
          <a:xfrm>
            <a:off x="8801100" y="1466469"/>
            <a:ext cx="0" cy="3905631"/>
          </a:xfrm>
          <a:prstGeom prst="straightConnector1">
            <a:avLst/>
          </a:prstGeom>
          <a:noFill/>
          <a:ln cap="flat" cmpd="sng" w="28575">
            <a:solidFill>
              <a:schemeClr val="lt1"/>
            </a:solidFill>
            <a:prstDash val="solid"/>
            <a:miter lim="800000"/>
            <a:headEnd len="sm" w="sm" type="none"/>
            <a:tailEnd len="sm" w="sm" type="none"/>
          </a:ln>
        </p:spPr>
      </p:cxnSp>
      <p:pic>
        <p:nvPicPr>
          <p:cNvPr descr="Icon&#10;&#10;Description automatically generated" id="575" name="Google Shape;575;p26"/>
          <p:cNvPicPr preferRelativeResize="0"/>
          <p:nvPr/>
        </p:nvPicPr>
        <p:blipFill rotWithShape="1">
          <a:blip r:embed="rId4">
            <a:alphaModFix/>
          </a:blip>
          <a:srcRect b="0" l="0" r="0" t="0"/>
          <a:stretch/>
        </p:blipFill>
        <p:spPr>
          <a:xfrm>
            <a:off x="8629845" y="895154"/>
            <a:ext cx="342510" cy="357310"/>
          </a:xfrm>
          <a:prstGeom prst="rect">
            <a:avLst/>
          </a:prstGeom>
          <a:noFill/>
          <a:ln>
            <a:noFill/>
          </a:ln>
        </p:spPr>
      </p:pic>
      <p:pic>
        <p:nvPicPr>
          <p:cNvPr id="576" name="Google Shape;576;p26"/>
          <p:cNvPicPr preferRelativeResize="0"/>
          <p:nvPr/>
        </p:nvPicPr>
        <p:blipFill rotWithShape="1">
          <a:blip r:embed="rId5">
            <a:alphaModFix/>
          </a:blip>
          <a:srcRect b="0" l="1" r="49570" t="0"/>
          <a:stretch/>
        </p:blipFill>
        <p:spPr>
          <a:xfrm>
            <a:off x="400879" y="1459975"/>
            <a:ext cx="3150492" cy="1084225"/>
          </a:xfrm>
          <a:prstGeom prst="rect">
            <a:avLst/>
          </a:prstGeom>
          <a:noFill/>
          <a:ln>
            <a:noFill/>
          </a:ln>
        </p:spPr>
      </p:pic>
      <p:pic>
        <p:nvPicPr>
          <p:cNvPr id="577" name="Google Shape;577;p26"/>
          <p:cNvPicPr preferRelativeResize="0"/>
          <p:nvPr/>
        </p:nvPicPr>
        <p:blipFill rotWithShape="1">
          <a:blip r:embed="rId5">
            <a:alphaModFix/>
          </a:blip>
          <a:srcRect b="0" l="50428" r="0" t="0"/>
          <a:stretch/>
        </p:blipFill>
        <p:spPr>
          <a:xfrm>
            <a:off x="286135" y="2031290"/>
            <a:ext cx="3096858" cy="108422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81" name="Shape 581"/>
        <p:cNvGrpSpPr/>
        <p:nvPr/>
      </p:nvGrpSpPr>
      <p:grpSpPr>
        <a:xfrm>
          <a:off x="0" y="0"/>
          <a:ext cx="0" cy="0"/>
          <a:chOff x="0" y="0"/>
          <a:chExt cx="0" cy="0"/>
        </a:xfrm>
      </p:grpSpPr>
      <p:pic>
        <p:nvPicPr>
          <p:cNvPr id="582" name="Google Shape;582;p38"/>
          <p:cNvPicPr preferRelativeResize="0"/>
          <p:nvPr/>
        </p:nvPicPr>
        <p:blipFill rotWithShape="1">
          <a:blip r:embed="rId3">
            <a:alphaModFix/>
          </a:blip>
          <a:srcRect b="15569" l="0" r="0" t="0"/>
          <a:stretch/>
        </p:blipFill>
        <p:spPr>
          <a:xfrm>
            <a:off x="0" y="0"/>
            <a:ext cx="9144000" cy="5143500"/>
          </a:xfrm>
          <a:prstGeom prst="rect">
            <a:avLst/>
          </a:prstGeom>
          <a:noFill/>
          <a:ln>
            <a:noFill/>
          </a:ln>
        </p:spPr>
      </p:pic>
      <p:sp>
        <p:nvSpPr>
          <p:cNvPr id="583" name="Google Shape;583;p38"/>
          <p:cNvSpPr txBox="1"/>
          <p:nvPr>
            <p:ph type="title"/>
          </p:nvPr>
        </p:nvSpPr>
        <p:spPr>
          <a:xfrm>
            <a:off x="753426" y="2139673"/>
            <a:ext cx="7713347" cy="1234688"/>
          </a:xfrm>
          <a:prstGeom prst="rect">
            <a:avLst/>
          </a:prstGeom>
          <a:noFill/>
          <a:ln>
            <a:noFill/>
          </a:ln>
        </p:spPr>
        <p:txBody>
          <a:bodyPr anchorCtr="0" anchor="b" bIns="45700" lIns="91425" spcFirstLastPara="1" rIns="91425" wrap="square" tIns="45700">
            <a:normAutofit/>
          </a:bodyPr>
          <a:lstStyle/>
          <a:p>
            <a:pPr indent="0" lvl="0" marL="0" rtl="0" algn="ctr">
              <a:lnSpc>
                <a:spcPct val="75000"/>
              </a:lnSpc>
              <a:spcBef>
                <a:spcPts val="0"/>
              </a:spcBef>
              <a:spcAft>
                <a:spcPts val="0"/>
              </a:spcAft>
              <a:buClr>
                <a:schemeClr val="lt1"/>
              </a:buClr>
              <a:buSzPts val="4400"/>
              <a:buFont typeface="Arial"/>
              <a:buNone/>
            </a:pPr>
            <a:r>
              <a:rPr lang="en-US" sz="4400"/>
              <a:t>TRAINING    EDUCATION</a:t>
            </a:r>
            <a:endParaRPr sz="4400">
              <a:solidFill>
                <a:schemeClr val="dk2"/>
              </a:solidFill>
            </a:endParaRPr>
          </a:p>
        </p:txBody>
      </p:sp>
      <p:pic>
        <p:nvPicPr>
          <p:cNvPr id="584" name="Google Shape;584;p38"/>
          <p:cNvPicPr preferRelativeResize="0"/>
          <p:nvPr/>
        </p:nvPicPr>
        <p:blipFill rotWithShape="1">
          <a:blip r:embed="rId4">
            <a:alphaModFix/>
          </a:blip>
          <a:srcRect b="0" l="0" r="0" t="0"/>
          <a:stretch/>
        </p:blipFill>
        <p:spPr>
          <a:xfrm>
            <a:off x="4010885" y="2383616"/>
            <a:ext cx="591594" cy="159414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id="589" name="Google Shape;589;p39"/>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40"/>
          <p:cNvSpPr txBox="1"/>
          <p:nvPr>
            <p:ph type="title"/>
          </p:nvPr>
        </p:nvSpPr>
        <p:spPr>
          <a:xfrm>
            <a:off x="302225" y="424764"/>
            <a:ext cx="8539548" cy="473763"/>
          </a:xfrm>
          <a:prstGeom prst="rect">
            <a:avLst/>
          </a:prstGeom>
          <a:noFill/>
          <a:ln>
            <a:noFill/>
          </a:ln>
        </p:spPr>
        <p:txBody>
          <a:bodyPr anchorCtr="0" anchor="t" bIns="45700" lIns="91425" spcFirstLastPara="1" rIns="91425" wrap="square" tIns="45700">
            <a:noAutofit/>
          </a:bodyPr>
          <a:lstStyle/>
          <a:p>
            <a:pPr indent="0" lvl="0" marL="0" rtl="0" algn="ctr">
              <a:lnSpc>
                <a:spcPct val="75000"/>
              </a:lnSpc>
              <a:spcBef>
                <a:spcPts val="0"/>
              </a:spcBef>
              <a:spcAft>
                <a:spcPts val="0"/>
              </a:spcAft>
              <a:buClr>
                <a:schemeClr val="dk1"/>
              </a:buClr>
              <a:buSzPts val="3600"/>
              <a:buFont typeface="Arial"/>
              <a:buNone/>
            </a:pPr>
            <a:r>
              <a:rPr lang="en-US" sz="2800">
                <a:solidFill>
                  <a:schemeClr val="dk1"/>
                </a:solidFill>
              </a:rPr>
              <a:t>LEVEL 2 INSTRUCTOR </a:t>
            </a:r>
            <a:r>
              <a:rPr lang="en-US" sz="2800">
                <a:solidFill>
                  <a:schemeClr val="dk1"/>
                </a:solidFill>
              </a:rPr>
              <a:t>COURSE PROVIDERS</a:t>
            </a:r>
            <a:endParaRPr sz="2800"/>
          </a:p>
        </p:txBody>
      </p:sp>
      <p:sp>
        <p:nvSpPr>
          <p:cNvPr id="595" name="Google Shape;595;p40"/>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dk1"/>
              </a:buClr>
              <a:buSzPts val="800"/>
              <a:buFont typeface="Arial"/>
              <a:buNone/>
            </a:pPr>
            <a:r>
              <a:rPr b="0" lang="en-US" sz="800"/>
              <a:t>©202</a:t>
            </a:r>
            <a:r>
              <a:rPr lang="en-US"/>
              <a:t>2 </a:t>
            </a:r>
            <a:r>
              <a:rPr b="0" lang="en-US" sz="800"/>
              <a:t> Leave No Trace </a:t>
            </a:r>
            <a:endParaRPr sz="800">
              <a:latin typeface="Arial"/>
              <a:ea typeface="Arial"/>
              <a:cs typeface="Arial"/>
              <a:sym typeface="Arial"/>
            </a:endParaRPr>
          </a:p>
        </p:txBody>
      </p:sp>
      <p:pic>
        <p:nvPicPr>
          <p:cNvPr descr="A picture containing icon&#10;&#10;Description automatically generated" id="596" name="Google Shape;596;p40"/>
          <p:cNvPicPr preferRelativeResize="0"/>
          <p:nvPr/>
        </p:nvPicPr>
        <p:blipFill rotWithShape="1">
          <a:blip r:embed="rId3">
            <a:alphaModFix/>
          </a:blip>
          <a:srcRect b="0" l="0" r="0" t="0"/>
          <a:stretch/>
        </p:blipFill>
        <p:spPr>
          <a:xfrm>
            <a:off x="2777283" y="2864983"/>
            <a:ext cx="1335581" cy="927487"/>
          </a:xfrm>
          <a:prstGeom prst="rect">
            <a:avLst/>
          </a:prstGeom>
          <a:noFill/>
          <a:ln>
            <a:noFill/>
          </a:ln>
        </p:spPr>
      </p:pic>
      <p:pic>
        <p:nvPicPr>
          <p:cNvPr descr="Logo, company name&#10;&#10;Description automatically generated" id="597" name="Google Shape;597;p40"/>
          <p:cNvPicPr preferRelativeResize="0"/>
          <p:nvPr/>
        </p:nvPicPr>
        <p:blipFill rotWithShape="1">
          <a:blip r:embed="rId4">
            <a:alphaModFix/>
          </a:blip>
          <a:srcRect b="0" l="0" r="0" t="0"/>
          <a:stretch/>
        </p:blipFill>
        <p:spPr>
          <a:xfrm>
            <a:off x="5658405" y="4075504"/>
            <a:ext cx="1702957" cy="721713"/>
          </a:xfrm>
          <a:prstGeom prst="rect">
            <a:avLst/>
          </a:prstGeom>
          <a:noFill/>
          <a:ln>
            <a:noFill/>
          </a:ln>
        </p:spPr>
      </p:pic>
      <p:pic>
        <p:nvPicPr>
          <p:cNvPr descr="Logo, company name&#10;&#10;Description automatically generated" id="598" name="Google Shape;598;p40"/>
          <p:cNvPicPr preferRelativeResize="0"/>
          <p:nvPr/>
        </p:nvPicPr>
        <p:blipFill rotWithShape="1">
          <a:blip r:embed="rId5">
            <a:alphaModFix/>
          </a:blip>
          <a:srcRect b="14963" l="13172" r="13769" t="0"/>
          <a:stretch/>
        </p:blipFill>
        <p:spPr>
          <a:xfrm>
            <a:off x="741561" y="2779345"/>
            <a:ext cx="1338000" cy="1098763"/>
          </a:xfrm>
          <a:prstGeom prst="rect">
            <a:avLst/>
          </a:prstGeom>
          <a:noFill/>
          <a:ln>
            <a:noFill/>
          </a:ln>
        </p:spPr>
      </p:pic>
      <p:pic>
        <p:nvPicPr>
          <p:cNvPr descr="Logo, company name&#10;&#10;Description automatically generated" id="599" name="Google Shape;599;p40"/>
          <p:cNvPicPr preferRelativeResize="0"/>
          <p:nvPr/>
        </p:nvPicPr>
        <p:blipFill rotWithShape="1">
          <a:blip r:embed="rId6">
            <a:alphaModFix/>
          </a:blip>
          <a:srcRect b="0" l="0" r="0" t="0"/>
          <a:stretch/>
        </p:blipFill>
        <p:spPr>
          <a:xfrm>
            <a:off x="5019968" y="1463844"/>
            <a:ext cx="992489" cy="1116550"/>
          </a:xfrm>
          <a:prstGeom prst="rect">
            <a:avLst/>
          </a:prstGeom>
          <a:noFill/>
          <a:ln>
            <a:noFill/>
          </a:ln>
        </p:spPr>
      </p:pic>
      <p:pic>
        <p:nvPicPr>
          <p:cNvPr descr="Icon, rectangle&#10;&#10;Description automatically generated with medium confidence" id="600" name="Google Shape;600;p40"/>
          <p:cNvPicPr preferRelativeResize="0"/>
          <p:nvPr/>
        </p:nvPicPr>
        <p:blipFill rotWithShape="1">
          <a:blip r:embed="rId7">
            <a:alphaModFix/>
          </a:blip>
          <a:srcRect b="0" l="0" r="0" t="0"/>
          <a:stretch/>
        </p:blipFill>
        <p:spPr>
          <a:xfrm>
            <a:off x="7198481" y="1442997"/>
            <a:ext cx="888774" cy="1158244"/>
          </a:xfrm>
          <a:prstGeom prst="rect">
            <a:avLst/>
          </a:prstGeom>
          <a:noFill/>
          <a:ln>
            <a:noFill/>
          </a:ln>
        </p:spPr>
      </p:pic>
      <p:pic>
        <p:nvPicPr>
          <p:cNvPr descr="Icon&#10;&#10;Description automatically generated" id="601" name="Google Shape;601;p40"/>
          <p:cNvPicPr preferRelativeResize="0"/>
          <p:nvPr/>
        </p:nvPicPr>
        <p:blipFill rotWithShape="1">
          <a:blip r:embed="rId8">
            <a:alphaModFix/>
          </a:blip>
          <a:srcRect b="0" l="0" r="0" t="0"/>
          <a:stretch/>
        </p:blipFill>
        <p:spPr>
          <a:xfrm>
            <a:off x="985007" y="1548389"/>
            <a:ext cx="851109" cy="947461"/>
          </a:xfrm>
          <a:prstGeom prst="rect">
            <a:avLst/>
          </a:prstGeom>
          <a:noFill/>
          <a:ln>
            <a:noFill/>
          </a:ln>
        </p:spPr>
      </p:pic>
      <p:pic>
        <p:nvPicPr>
          <p:cNvPr descr="Logo&#10;&#10;Description automatically generated" id="602" name="Google Shape;602;p40"/>
          <p:cNvPicPr preferRelativeResize="0"/>
          <p:nvPr/>
        </p:nvPicPr>
        <p:blipFill rotWithShape="1">
          <a:blip r:embed="rId9">
            <a:alphaModFix/>
          </a:blip>
          <a:srcRect b="0" l="0" r="0" t="0"/>
          <a:stretch/>
        </p:blipFill>
        <p:spPr>
          <a:xfrm>
            <a:off x="4043236" y="3877418"/>
            <a:ext cx="1117884" cy="1117884"/>
          </a:xfrm>
          <a:prstGeom prst="rect">
            <a:avLst/>
          </a:prstGeom>
          <a:noFill/>
          <a:ln>
            <a:noFill/>
          </a:ln>
        </p:spPr>
      </p:pic>
      <p:pic>
        <p:nvPicPr>
          <p:cNvPr id="603" name="Google Shape;603;p40"/>
          <p:cNvPicPr preferRelativeResize="0"/>
          <p:nvPr/>
        </p:nvPicPr>
        <p:blipFill rotWithShape="1">
          <a:blip r:embed="rId10">
            <a:alphaModFix/>
          </a:blip>
          <a:srcRect b="0" l="0" r="0" t="0"/>
          <a:stretch/>
        </p:blipFill>
        <p:spPr>
          <a:xfrm>
            <a:off x="4881159" y="2769784"/>
            <a:ext cx="1270107" cy="1117884"/>
          </a:xfrm>
          <a:prstGeom prst="rect">
            <a:avLst/>
          </a:prstGeom>
          <a:noFill/>
          <a:ln>
            <a:noFill/>
          </a:ln>
        </p:spPr>
      </p:pic>
      <p:pic>
        <p:nvPicPr>
          <p:cNvPr id="604" name="Google Shape;604;p40"/>
          <p:cNvPicPr preferRelativeResize="0"/>
          <p:nvPr/>
        </p:nvPicPr>
        <p:blipFill rotWithShape="1">
          <a:blip r:embed="rId11">
            <a:alphaModFix/>
          </a:blip>
          <a:srcRect b="0" l="0" r="0" t="0"/>
          <a:stretch/>
        </p:blipFill>
        <p:spPr>
          <a:xfrm>
            <a:off x="7126743" y="2796085"/>
            <a:ext cx="1032250" cy="1065282"/>
          </a:xfrm>
          <a:prstGeom prst="rect">
            <a:avLst/>
          </a:prstGeom>
          <a:noFill/>
          <a:ln>
            <a:noFill/>
          </a:ln>
        </p:spPr>
      </p:pic>
      <p:pic>
        <p:nvPicPr>
          <p:cNvPr id="605" name="Google Shape;605;p40"/>
          <p:cNvPicPr preferRelativeResize="0"/>
          <p:nvPr/>
        </p:nvPicPr>
        <p:blipFill rotWithShape="1">
          <a:blip r:embed="rId12">
            <a:alphaModFix/>
          </a:blip>
          <a:srcRect b="0" l="0" r="0" t="0"/>
          <a:stretch/>
        </p:blipFill>
        <p:spPr>
          <a:xfrm>
            <a:off x="2912726" y="1474109"/>
            <a:ext cx="1064694" cy="1064694"/>
          </a:xfrm>
          <a:prstGeom prst="ellipse">
            <a:avLst/>
          </a:prstGeom>
          <a:noFill/>
          <a:ln>
            <a:noFill/>
          </a:ln>
        </p:spPr>
      </p:pic>
      <p:pic>
        <p:nvPicPr>
          <p:cNvPr id="606" name="Google Shape;606;p40"/>
          <p:cNvPicPr preferRelativeResize="0"/>
          <p:nvPr/>
        </p:nvPicPr>
        <p:blipFill rotWithShape="1">
          <a:blip r:embed="rId13">
            <a:alphaModFix/>
          </a:blip>
          <a:srcRect b="0" l="0" r="0" t="0"/>
          <a:stretch/>
        </p:blipFill>
        <p:spPr>
          <a:xfrm>
            <a:off x="1488489" y="4371110"/>
            <a:ext cx="2057462" cy="28290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10" name="Shape 610"/>
        <p:cNvGrpSpPr/>
        <p:nvPr/>
      </p:nvGrpSpPr>
      <p:grpSpPr>
        <a:xfrm>
          <a:off x="0" y="0"/>
          <a:ext cx="0" cy="0"/>
          <a:chOff x="0" y="0"/>
          <a:chExt cx="0" cy="0"/>
        </a:xfrm>
      </p:grpSpPr>
      <p:sp>
        <p:nvSpPr>
          <p:cNvPr id="611" name="Google Shape;611;p41"/>
          <p:cNvSpPr txBox="1"/>
          <p:nvPr>
            <p:ph type="title"/>
          </p:nvPr>
        </p:nvSpPr>
        <p:spPr>
          <a:xfrm>
            <a:off x="286135" y="238036"/>
            <a:ext cx="3600065" cy="2846388"/>
          </a:xfrm>
          <a:prstGeom prst="rect">
            <a:avLst/>
          </a:prstGeom>
          <a:noFill/>
          <a:ln>
            <a:noFill/>
          </a:ln>
        </p:spPr>
        <p:txBody>
          <a:bodyPr anchorCtr="0" anchor="b" bIns="45700" lIns="91425" spcFirstLastPara="1" rIns="91425" wrap="square" tIns="45700">
            <a:normAutofit/>
          </a:bodyPr>
          <a:lstStyle/>
          <a:p>
            <a:pPr indent="0" lvl="0" marL="0" rtl="0" algn="l">
              <a:lnSpc>
                <a:spcPct val="75000"/>
              </a:lnSpc>
              <a:spcBef>
                <a:spcPts val="0"/>
              </a:spcBef>
              <a:spcAft>
                <a:spcPts val="0"/>
              </a:spcAft>
              <a:buClr>
                <a:schemeClr val="lt1"/>
              </a:buClr>
              <a:buSzPts val="4800"/>
              <a:buFont typeface="Arial"/>
              <a:buNone/>
            </a:pPr>
            <a:r>
              <a:rPr lang="en-US" sz="4800"/>
              <a:t>LEARNING</a:t>
            </a:r>
            <a:endParaRPr/>
          </a:p>
        </p:txBody>
      </p:sp>
      <p:pic>
        <p:nvPicPr>
          <p:cNvPr descr="A computer on a desk&#10;&#10;Description automatically generated with medium confidence" id="612" name="Google Shape;612;p41"/>
          <p:cNvPicPr preferRelativeResize="0"/>
          <p:nvPr>
            <p:ph idx="2" type="pic"/>
          </p:nvPr>
        </p:nvPicPr>
        <p:blipFill rotWithShape="1">
          <a:blip r:embed="rId3">
            <a:alphaModFix/>
          </a:blip>
          <a:srcRect b="0" l="0" r="0" t="0"/>
          <a:stretch/>
        </p:blipFill>
        <p:spPr>
          <a:xfrm>
            <a:off x="3714555" y="0"/>
            <a:ext cx="4730517" cy="5143500"/>
          </a:xfrm>
          <a:prstGeom prst="rect">
            <a:avLst/>
          </a:prstGeom>
          <a:noFill/>
          <a:ln>
            <a:noFill/>
          </a:ln>
        </p:spPr>
      </p:pic>
      <p:cxnSp>
        <p:nvCxnSpPr>
          <p:cNvPr id="613" name="Google Shape;613;p41"/>
          <p:cNvCxnSpPr/>
          <p:nvPr/>
        </p:nvCxnSpPr>
        <p:spPr>
          <a:xfrm>
            <a:off x="8801100" y="-215900"/>
            <a:ext cx="0" cy="907872"/>
          </a:xfrm>
          <a:prstGeom prst="straightConnector1">
            <a:avLst/>
          </a:prstGeom>
          <a:noFill/>
          <a:ln cap="flat" cmpd="sng" w="28575">
            <a:solidFill>
              <a:schemeClr val="lt1"/>
            </a:solidFill>
            <a:prstDash val="solid"/>
            <a:miter lim="800000"/>
            <a:headEnd len="sm" w="sm" type="none"/>
            <a:tailEnd len="sm" w="sm" type="none"/>
          </a:ln>
        </p:spPr>
      </p:cxnSp>
      <p:cxnSp>
        <p:nvCxnSpPr>
          <p:cNvPr id="614" name="Google Shape;614;p41"/>
          <p:cNvCxnSpPr/>
          <p:nvPr/>
        </p:nvCxnSpPr>
        <p:spPr>
          <a:xfrm>
            <a:off x="8801100" y="1466469"/>
            <a:ext cx="0" cy="3905631"/>
          </a:xfrm>
          <a:prstGeom prst="straightConnector1">
            <a:avLst/>
          </a:prstGeom>
          <a:noFill/>
          <a:ln cap="flat" cmpd="sng" w="28575">
            <a:solidFill>
              <a:schemeClr val="lt1"/>
            </a:solidFill>
            <a:prstDash val="solid"/>
            <a:miter lim="800000"/>
            <a:headEnd len="sm" w="sm" type="none"/>
            <a:tailEnd len="sm" w="sm" type="none"/>
          </a:ln>
        </p:spPr>
      </p:cxnSp>
      <p:pic>
        <p:nvPicPr>
          <p:cNvPr descr="Icon&#10;&#10;Description automatically generated" id="615" name="Google Shape;615;p41"/>
          <p:cNvPicPr preferRelativeResize="0"/>
          <p:nvPr/>
        </p:nvPicPr>
        <p:blipFill rotWithShape="1">
          <a:blip r:embed="rId4">
            <a:alphaModFix/>
          </a:blip>
          <a:srcRect b="0" l="0" r="0" t="0"/>
          <a:stretch/>
        </p:blipFill>
        <p:spPr>
          <a:xfrm>
            <a:off x="8629845" y="895154"/>
            <a:ext cx="342510" cy="357310"/>
          </a:xfrm>
          <a:prstGeom prst="rect">
            <a:avLst/>
          </a:prstGeom>
          <a:noFill/>
          <a:ln>
            <a:noFill/>
          </a:ln>
        </p:spPr>
      </p:pic>
      <p:pic>
        <p:nvPicPr>
          <p:cNvPr id="616" name="Google Shape;616;p41"/>
          <p:cNvPicPr preferRelativeResize="0"/>
          <p:nvPr/>
        </p:nvPicPr>
        <p:blipFill rotWithShape="1">
          <a:blip r:embed="rId5">
            <a:alphaModFix/>
          </a:blip>
          <a:srcRect b="0" l="0" r="0" t="0"/>
          <a:stretch/>
        </p:blipFill>
        <p:spPr>
          <a:xfrm>
            <a:off x="316615" y="1367593"/>
            <a:ext cx="2258945" cy="1434186"/>
          </a:xfrm>
          <a:prstGeom prst="rect">
            <a:avLst/>
          </a:prstGeom>
          <a:noFill/>
          <a:ln>
            <a:noFill/>
          </a:ln>
        </p:spPr>
      </p:pic>
      <p:pic>
        <p:nvPicPr>
          <p:cNvPr id="617" name="Google Shape;617;p41"/>
          <p:cNvPicPr preferRelativeResize="0"/>
          <p:nvPr/>
        </p:nvPicPr>
        <p:blipFill rotWithShape="1">
          <a:blip r:embed="rId6">
            <a:alphaModFix/>
          </a:blip>
          <a:srcRect b="0" l="5626" r="6419" t="0"/>
          <a:stretch/>
        </p:blipFill>
        <p:spPr>
          <a:xfrm>
            <a:off x="4168007" y="1220717"/>
            <a:ext cx="3820439" cy="239067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id="622" name="Google Shape;622;p42"/>
          <p:cNvPicPr preferRelativeResize="0"/>
          <p:nvPr/>
        </p:nvPicPr>
        <p:blipFill rotWithShape="1">
          <a:blip r:embed="rId3">
            <a:alphaModFix/>
          </a:blip>
          <a:srcRect b="8074" l="0" r="0" t="4387"/>
          <a:stretch/>
        </p:blipFill>
        <p:spPr>
          <a:xfrm rot="375175">
            <a:off x="6462661" y="1427241"/>
            <a:ext cx="2253840" cy="3509103"/>
          </a:xfrm>
          <a:prstGeom prst="rect">
            <a:avLst/>
          </a:prstGeom>
          <a:noFill/>
          <a:ln>
            <a:noFill/>
          </a:ln>
          <a:effectLst>
            <a:outerShdw blurRad="50800" rotWithShape="0" algn="tl" dir="2700000" dist="38100">
              <a:srgbClr val="000000">
                <a:alpha val="40000"/>
              </a:srgbClr>
            </a:outerShdw>
          </a:effectLst>
        </p:spPr>
      </p:pic>
      <p:sp>
        <p:nvSpPr>
          <p:cNvPr id="623" name="Google Shape;623;p42"/>
          <p:cNvSpPr txBox="1"/>
          <p:nvPr>
            <p:ph type="title"/>
          </p:nvPr>
        </p:nvSpPr>
        <p:spPr>
          <a:xfrm>
            <a:off x="302225" y="445225"/>
            <a:ext cx="8299800" cy="1014000"/>
          </a:xfrm>
          <a:prstGeom prst="rect">
            <a:avLst/>
          </a:prstGeom>
          <a:noFill/>
          <a:ln>
            <a:noFill/>
          </a:ln>
        </p:spPr>
        <p:txBody>
          <a:bodyPr anchorCtr="0" anchor="t" bIns="45700" lIns="91425" spcFirstLastPara="1" rIns="91425" wrap="square" tIns="45700">
            <a:normAutofit/>
          </a:bodyPr>
          <a:lstStyle/>
          <a:p>
            <a:pPr indent="0" lvl="0" marL="0" rtl="0" algn="l">
              <a:lnSpc>
                <a:spcPct val="75000"/>
              </a:lnSpc>
              <a:spcBef>
                <a:spcPts val="0"/>
              </a:spcBef>
              <a:spcAft>
                <a:spcPts val="0"/>
              </a:spcAft>
              <a:buClr>
                <a:schemeClr val="dk1"/>
              </a:buClr>
              <a:buSzPts val="3600"/>
              <a:buFont typeface="Arial"/>
              <a:buNone/>
            </a:pPr>
            <a:r>
              <a:rPr lang="en-US">
                <a:solidFill>
                  <a:schemeClr val="dk1"/>
                </a:solidFill>
              </a:rPr>
              <a:t>SOCIAL MEDIA &amp; LEAVE NO TRACE</a:t>
            </a:r>
            <a:endParaRPr/>
          </a:p>
        </p:txBody>
      </p:sp>
      <p:sp>
        <p:nvSpPr>
          <p:cNvPr id="624" name="Google Shape;624;p42"/>
          <p:cNvSpPr txBox="1"/>
          <p:nvPr>
            <p:ph idx="1" type="body"/>
          </p:nvPr>
        </p:nvSpPr>
        <p:spPr>
          <a:xfrm>
            <a:off x="302228" y="1045029"/>
            <a:ext cx="5376726" cy="3902528"/>
          </a:xfrm>
          <a:prstGeom prst="rect">
            <a:avLst/>
          </a:prstGeom>
          <a:noFill/>
          <a:ln>
            <a:noFill/>
          </a:ln>
        </p:spPr>
        <p:txBody>
          <a:bodyPr anchorCtr="0" anchor="t" bIns="45700" lIns="91425" spcFirstLastPara="1" rIns="91425" wrap="square" tIns="45700">
            <a:normAutofit fontScale="85000" lnSpcReduction="10000"/>
          </a:bodyPr>
          <a:lstStyle/>
          <a:p>
            <a:pPr indent="0" lvl="0" marL="457200" rtl="0" algn="l">
              <a:lnSpc>
                <a:spcPct val="120000"/>
              </a:lnSpc>
              <a:spcBef>
                <a:spcPts val="1000"/>
              </a:spcBef>
              <a:spcAft>
                <a:spcPts val="0"/>
              </a:spcAft>
              <a:buSzPct val="104575"/>
              <a:buNone/>
            </a:pPr>
            <a:r>
              <a:t/>
            </a:r>
            <a:endParaRPr b="1" sz="1800">
              <a:solidFill>
                <a:srgbClr val="1F355A"/>
              </a:solidFill>
            </a:endParaRPr>
          </a:p>
          <a:p>
            <a:pPr indent="-285750" lvl="0" marL="285750" rtl="0" algn="l">
              <a:lnSpc>
                <a:spcPct val="120000"/>
              </a:lnSpc>
              <a:spcBef>
                <a:spcPts val="1000"/>
              </a:spcBef>
              <a:spcAft>
                <a:spcPts val="0"/>
              </a:spcAft>
              <a:buClr>
                <a:srgbClr val="1F355A"/>
              </a:buClr>
              <a:buSzPct val="100000"/>
              <a:buFont typeface="Arial"/>
              <a:buChar char="•"/>
            </a:pPr>
            <a:r>
              <a:rPr lang="en-US" sz="1800">
                <a:solidFill>
                  <a:srgbClr val="1F355A"/>
                </a:solidFill>
              </a:rPr>
              <a:t>Be thoughtful about what your images portray.</a:t>
            </a:r>
            <a:endParaRPr/>
          </a:p>
          <a:p>
            <a:pPr indent="-285750" lvl="0" marL="285750" rtl="0" algn="l">
              <a:lnSpc>
                <a:spcPct val="120000"/>
              </a:lnSpc>
              <a:spcBef>
                <a:spcPts val="1000"/>
              </a:spcBef>
              <a:spcAft>
                <a:spcPts val="0"/>
              </a:spcAft>
              <a:buClr>
                <a:srgbClr val="1F355A"/>
              </a:buClr>
              <a:buSzPct val="100000"/>
              <a:buFont typeface="Arial"/>
              <a:buChar char="•"/>
            </a:pPr>
            <a:r>
              <a:rPr lang="en-US" sz="1800">
                <a:solidFill>
                  <a:srgbClr val="1F355A"/>
                </a:solidFill>
              </a:rPr>
              <a:t>When geotagging crowded tourist posts or delicate areas, include Leave No Trace and other environmental/safety information as tools for people reading your posts.</a:t>
            </a:r>
            <a:endParaRPr/>
          </a:p>
          <a:p>
            <a:pPr indent="-285750" lvl="0" marL="285750" rtl="0" algn="l">
              <a:lnSpc>
                <a:spcPct val="120000"/>
              </a:lnSpc>
              <a:spcBef>
                <a:spcPts val="1000"/>
              </a:spcBef>
              <a:spcAft>
                <a:spcPts val="0"/>
              </a:spcAft>
              <a:buClr>
                <a:srgbClr val="1F355A"/>
              </a:buClr>
              <a:buSzPct val="100000"/>
              <a:buFont typeface="Arial"/>
              <a:buChar char="•"/>
            </a:pPr>
            <a:r>
              <a:rPr lang="en-US" sz="1800">
                <a:solidFill>
                  <a:srgbClr val="1F355A"/>
                </a:solidFill>
              </a:rPr>
              <a:t>Research areas. Consider including a land acknowledgement.</a:t>
            </a:r>
            <a:endParaRPr/>
          </a:p>
          <a:p>
            <a:pPr indent="-285750" lvl="0" marL="285750" rtl="0" algn="l">
              <a:lnSpc>
                <a:spcPct val="120000"/>
              </a:lnSpc>
              <a:spcBef>
                <a:spcPts val="1000"/>
              </a:spcBef>
              <a:spcAft>
                <a:spcPts val="0"/>
              </a:spcAft>
              <a:buClr>
                <a:srgbClr val="1F355A"/>
              </a:buClr>
              <a:buSzPct val="100000"/>
              <a:buFont typeface="Arial"/>
              <a:buChar char="•"/>
            </a:pPr>
            <a:r>
              <a:rPr lang="en-US" sz="1800">
                <a:solidFill>
                  <a:srgbClr val="1F355A"/>
                </a:solidFill>
              </a:rPr>
              <a:t>Choose kindness not callouts. Share Leave No Trace information in the comments instead of shaming.</a:t>
            </a:r>
            <a:endParaRPr/>
          </a:p>
          <a:p>
            <a:pPr indent="-285750" lvl="0" marL="285750" rtl="0" algn="l">
              <a:lnSpc>
                <a:spcPct val="120000"/>
              </a:lnSpc>
              <a:spcBef>
                <a:spcPts val="1000"/>
              </a:spcBef>
              <a:spcAft>
                <a:spcPts val="0"/>
              </a:spcAft>
              <a:buClr>
                <a:srgbClr val="1F355A"/>
              </a:buClr>
              <a:buSzPct val="100000"/>
              <a:buFont typeface="Arial"/>
              <a:buChar char="•"/>
            </a:pPr>
            <a:r>
              <a:rPr lang="en-US" sz="1800">
                <a:solidFill>
                  <a:srgbClr val="1F355A"/>
                </a:solidFill>
              </a:rPr>
              <a:t>Give back to the places you love.</a:t>
            </a:r>
            <a:endParaRPr/>
          </a:p>
        </p:txBody>
      </p:sp>
      <p:sp>
        <p:nvSpPr>
          <p:cNvPr id="625" name="Google Shape;625;p42"/>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800"/>
              <a:buFont typeface="Arial"/>
              <a:buNone/>
            </a:pPr>
            <a:r>
              <a:rPr b="0" lang="en-US" sz="800"/>
              <a:t>©2021 Leave No Trace   </a:t>
            </a:r>
            <a:fld id="{00000000-1234-1234-1234-123412341234}" type="slidenum">
              <a:rPr lang="en-US" sz="800">
                <a:latin typeface="Arial"/>
                <a:ea typeface="Arial"/>
                <a:cs typeface="Arial"/>
                <a:sym typeface="Arial"/>
              </a:rPr>
              <a:t>‹#›</a:t>
            </a:fld>
            <a:endParaRPr sz="800">
              <a:latin typeface="Arial"/>
              <a:ea typeface="Arial"/>
              <a:cs typeface="Arial"/>
              <a:sym typeface="Arial"/>
            </a:endParaRPr>
          </a:p>
        </p:txBody>
      </p:sp>
      <p:sp>
        <p:nvSpPr>
          <p:cNvPr id="626" name="Google Shape;626;p42"/>
          <p:cNvSpPr/>
          <p:nvPr/>
        </p:nvSpPr>
        <p:spPr>
          <a:xfrm>
            <a:off x="200825" y="2063251"/>
            <a:ext cx="101400" cy="22371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t/>
            </a:r>
            <a:endParaRPr b="0" i="0" sz="2400" u="none" cap="none" strike="noStrike">
              <a:solidFill>
                <a:schemeClr val="lt2"/>
              </a:solidFill>
              <a:latin typeface="Arial"/>
              <a:ea typeface="Arial"/>
              <a:cs typeface="Arial"/>
              <a:sym typeface="Arial"/>
            </a:endParaRPr>
          </a:p>
        </p:txBody>
      </p:sp>
      <p:pic>
        <p:nvPicPr>
          <p:cNvPr id="627" name="Google Shape;627;p42"/>
          <p:cNvPicPr preferRelativeResize="0"/>
          <p:nvPr/>
        </p:nvPicPr>
        <p:blipFill rotWithShape="1">
          <a:blip r:embed="rId4">
            <a:alphaModFix/>
          </a:blip>
          <a:srcRect b="0" l="0" r="0" t="0"/>
          <a:stretch/>
        </p:blipFill>
        <p:spPr>
          <a:xfrm rot="375177">
            <a:off x="5831968" y="1111774"/>
            <a:ext cx="1436935" cy="3870145"/>
          </a:xfrm>
          <a:prstGeom prst="rect">
            <a:avLst/>
          </a:prstGeom>
          <a:noFill/>
          <a:ln>
            <a:noFill/>
          </a:ln>
          <a:effectLst>
            <a:outerShdw blurRad="50800" rotWithShape="0" algn="tl" dir="2700000" dist="38100">
              <a:srgbClr val="000000">
                <a:alpha val="40000"/>
              </a:srgbClr>
            </a:outerShdw>
          </a:effectLst>
        </p:spPr>
      </p:pic>
      <p:pic>
        <p:nvPicPr>
          <p:cNvPr id="628" name="Google Shape;628;p42"/>
          <p:cNvPicPr preferRelativeResize="0"/>
          <p:nvPr/>
        </p:nvPicPr>
        <p:blipFill rotWithShape="1">
          <a:blip r:embed="rId5">
            <a:alphaModFix/>
          </a:blip>
          <a:srcRect b="0" l="0" r="0" t="0"/>
          <a:stretch/>
        </p:blipFill>
        <p:spPr>
          <a:xfrm>
            <a:off x="10834688" y="-1100425"/>
            <a:ext cx="2486025" cy="4105275"/>
          </a:xfrm>
          <a:prstGeom prst="rect">
            <a:avLst/>
          </a:prstGeom>
          <a:noFill/>
          <a:ln>
            <a:noFill/>
          </a:ln>
        </p:spPr>
      </p:pic>
      <p:pic>
        <p:nvPicPr>
          <p:cNvPr id="629" name="Google Shape;629;p42"/>
          <p:cNvPicPr preferRelativeResize="0"/>
          <p:nvPr/>
        </p:nvPicPr>
        <p:blipFill rotWithShape="1">
          <a:blip r:embed="rId6">
            <a:alphaModFix/>
          </a:blip>
          <a:srcRect b="0" l="0" r="0" t="0"/>
          <a:stretch/>
        </p:blipFill>
        <p:spPr>
          <a:xfrm>
            <a:off x="12944475" y="-595312"/>
            <a:ext cx="2114550" cy="3476625"/>
          </a:xfrm>
          <a:prstGeom prst="rect">
            <a:avLst/>
          </a:prstGeom>
          <a:noFill/>
          <a:ln>
            <a:noFill/>
          </a:ln>
        </p:spPr>
      </p:pic>
      <p:pic>
        <p:nvPicPr>
          <p:cNvPr id="630" name="Google Shape;630;p42" title="export_1663367759220_ixTav0.mp4">
            <a:hlinkClick r:id="rId7"/>
          </p:cNvPr>
          <p:cNvPicPr preferRelativeResize="0"/>
          <p:nvPr/>
        </p:nvPicPr>
        <p:blipFill rotWithShape="1">
          <a:blip r:embed="rId8">
            <a:alphaModFix/>
          </a:blip>
          <a:srcRect b="0" l="0" r="0" t="0"/>
          <a:stretch/>
        </p:blipFill>
        <p:spPr>
          <a:xfrm>
            <a:off x="11206175" y="-671500"/>
            <a:ext cx="1738300" cy="309033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1000"/>
                                        <p:tgtEl>
                                          <p:spTgt spid="6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34" name="Shape 634"/>
        <p:cNvGrpSpPr/>
        <p:nvPr/>
      </p:nvGrpSpPr>
      <p:grpSpPr>
        <a:xfrm>
          <a:off x="0" y="0"/>
          <a:ext cx="0" cy="0"/>
          <a:chOff x="0" y="0"/>
          <a:chExt cx="0" cy="0"/>
        </a:xfrm>
      </p:grpSpPr>
      <p:pic>
        <p:nvPicPr>
          <p:cNvPr descr="A group of people sitting on picnic tables in a park&#10;&#10;Description automatically generated with low confidence" id="635" name="Google Shape;635;p44"/>
          <p:cNvPicPr preferRelativeResize="0"/>
          <p:nvPr>
            <p:ph idx="2" type="pic"/>
          </p:nvPr>
        </p:nvPicPr>
        <p:blipFill rotWithShape="1">
          <a:blip r:embed="rId3">
            <a:alphaModFix/>
          </a:blip>
          <a:srcRect b="0" l="0" r="0" t="0"/>
          <a:stretch/>
        </p:blipFill>
        <p:spPr>
          <a:xfrm>
            <a:off x="3714555" y="0"/>
            <a:ext cx="4730518" cy="5143500"/>
          </a:xfrm>
          <a:prstGeom prst="rect">
            <a:avLst/>
          </a:prstGeom>
          <a:noFill/>
          <a:ln>
            <a:noFill/>
          </a:ln>
        </p:spPr>
      </p:pic>
      <p:cxnSp>
        <p:nvCxnSpPr>
          <p:cNvPr id="636" name="Google Shape;636;p44"/>
          <p:cNvCxnSpPr/>
          <p:nvPr/>
        </p:nvCxnSpPr>
        <p:spPr>
          <a:xfrm>
            <a:off x="8801100" y="-215900"/>
            <a:ext cx="0" cy="907872"/>
          </a:xfrm>
          <a:prstGeom prst="straightConnector1">
            <a:avLst/>
          </a:prstGeom>
          <a:noFill/>
          <a:ln cap="flat" cmpd="sng" w="28575">
            <a:solidFill>
              <a:schemeClr val="lt1"/>
            </a:solidFill>
            <a:prstDash val="solid"/>
            <a:miter lim="800000"/>
            <a:headEnd len="sm" w="sm" type="none"/>
            <a:tailEnd len="sm" w="sm" type="none"/>
          </a:ln>
        </p:spPr>
      </p:cxnSp>
      <p:cxnSp>
        <p:nvCxnSpPr>
          <p:cNvPr id="637" name="Google Shape;637;p44"/>
          <p:cNvCxnSpPr/>
          <p:nvPr/>
        </p:nvCxnSpPr>
        <p:spPr>
          <a:xfrm>
            <a:off x="8801100" y="1466469"/>
            <a:ext cx="0" cy="3905631"/>
          </a:xfrm>
          <a:prstGeom prst="straightConnector1">
            <a:avLst/>
          </a:prstGeom>
          <a:noFill/>
          <a:ln cap="flat" cmpd="sng" w="28575">
            <a:solidFill>
              <a:schemeClr val="lt1"/>
            </a:solidFill>
            <a:prstDash val="solid"/>
            <a:miter lim="800000"/>
            <a:headEnd len="sm" w="sm" type="none"/>
            <a:tailEnd len="sm" w="sm" type="none"/>
          </a:ln>
        </p:spPr>
      </p:cxnSp>
      <p:pic>
        <p:nvPicPr>
          <p:cNvPr descr="Icon&#10;&#10;Description automatically generated" id="638" name="Google Shape;638;p44"/>
          <p:cNvPicPr preferRelativeResize="0"/>
          <p:nvPr/>
        </p:nvPicPr>
        <p:blipFill rotWithShape="1">
          <a:blip r:embed="rId4">
            <a:alphaModFix/>
          </a:blip>
          <a:srcRect b="0" l="0" r="0" t="0"/>
          <a:stretch/>
        </p:blipFill>
        <p:spPr>
          <a:xfrm>
            <a:off x="8629845" y="895154"/>
            <a:ext cx="342510" cy="357310"/>
          </a:xfrm>
          <a:prstGeom prst="rect">
            <a:avLst/>
          </a:prstGeom>
          <a:noFill/>
          <a:ln>
            <a:noFill/>
          </a:ln>
        </p:spPr>
      </p:pic>
      <p:pic>
        <p:nvPicPr>
          <p:cNvPr id="639" name="Google Shape;639;p44"/>
          <p:cNvPicPr preferRelativeResize="0"/>
          <p:nvPr/>
        </p:nvPicPr>
        <p:blipFill rotWithShape="1">
          <a:blip r:embed="rId5">
            <a:alphaModFix/>
          </a:blip>
          <a:srcRect b="0" l="0" r="0" t="0"/>
          <a:stretch/>
        </p:blipFill>
        <p:spPr>
          <a:xfrm>
            <a:off x="195411" y="2571750"/>
            <a:ext cx="1747690" cy="1451610"/>
          </a:xfrm>
          <a:prstGeom prst="rect">
            <a:avLst/>
          </a:prstGeom>
          <a:noFill/>
          <a:ln>
            <a:noFill/>
          </a:ln>
        </p:spPr>
      </p:pic>
      <p:sp>
        <p:nvSpPr>
          <p:cNvPr id="640" name="Google Shape;640;p44"/>
          <p:cNvSpPr txBox="1"/>
          <p:nvPr>
            <p:ph type="title"/>
          </p:nvPr>
        </p:nvSpPr>
        <p:spPr>
          <a:xfrm>
            <a:off x="171646" y="278969"/>
            <a:ext cx="3600065" cy="2846388"/>
          </a:xfrm>
          <a:prstGeom prst="rect">
            <a:avLst/>
          </a:prstGeom>
          <a:noFill/>
          <a:ln>
            <a:noFill/>
          </a:ln>
        </p:spPr>
        <p:txBody>
          <a:bodyPr anchorCtr="0" anchor="b" bIns="45700" lIns="91425" spcFirstLastPara="1" rIns="91425" wrap="square" tIns="45700">
            <a:normAutofit/>
          </a:bodyPr>
          <a:lstStyle/>
          <a:p>
            <a:pPr indent="0" lvl="0" marL="0" rtl="0" algn="l">
              <a:lnSpc>
                <a:spcPct val="75000"/>
              </a:lnSpc>
              <a:spcBef>
                <a:spcPts val="0"/>
              </a:spcBef>
              <a:spcAft>
                <a:spcPts val="0"/>
              </a:spcAft>
              <a:buClr>
                <a:schemeClr val="lt1"/>
              </a:buClr>
              <a:buSzPts val="4800"/>
              <a:buFont typeface="Arial"/>
              <a:buNone/>
            </a:pPr>
            <a:r>
              <a:rPr lang="en-US" sz="4800"/>
              <a:t>HOW TO GET INVOLVED:</a:t>
            </a:r>
            <a:endParaRPr sz="48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4" name="Shape 214"/>
        <p:cNvGrpSpPr/>
        <p:nvPr/>
      </p:nvGrpSpPr>
      <p:grpSpPr>
        <a:xfrm>
          <a:off x="0" y="0"/>
          <a:ext cx="0" cy="0"/>
          <a:chOff x="0" y="0"/>
          <a:chExt cx="0" cy="0"/>
        </a:xfrm>
      </p:grpSpPr>
      <p:pic>
        <p:nvPicPr>
          <p:cNvPr descr="A picture containing text, silhouette&#10;&#10;Description automatically generated" id="215" name="Google Shape;215;p4"/>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16" name="Google Shape;216;p4"/>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dk1"/>
              </a:buClr>
              <a:buSzPts val="800"/>
              <a:buFont typeface="Arial"/>
              <a:buNone/>
            </a:pPr>
            <a:r>
              <a:rPr b="0" lang="en-US" sz="800"/>
              <a:t>©2021 Leave No Trace   </a:t>
            </a:r>
            <a:fld id="{00000000-1234-1234-1234-123412341234}" type="slidenum">
              <a:rPr lang="en-US">
                <a:latin typeface="Arial"/>
                <a:ea typeface="Arial"/>
                <a:cs typeface="Arial"/>
                <a:sym typeface="Arial"/>
              </a:rPr>
              <a:t>‹#›</a:t>
            </a:fld>
            <a:endParaRPr>
              <a:latin typeface="Arial"/>
              <a:ea typeface="Arial"/>
              <a:cs typeface="Arial"/>
              <a:sym typeface="Arial"/>
            </a:endParaRPr>
          </a:p>
        </p:txBody>
      </p:sp>
      <p:sp>
        <p:nvSpPr>
          <p:cNvPr id="217" name="Google Shape;217;p4"/>
          <p:cNvSpPr txBox="1"/>
          <p:nvPr/>
        </p:nvSpPr>
        <p:spPr>
          <a:xfrm>
            <a:off x="926105" y="2571744"/>
            <a:ext cx="3000300" cy="2354100"/>
          </a:xfrm>
          <a:prstGeom prst="rect">
            <a:avLst/>
          </a:prstGeom>
          <a:noFill/>
          <a:ln>
            <a:noFill/>
          </a:ln>
        </p:spPr>
        <p:txBody>
          <a:bodyPr anchorCtr="0" anchor="ctr" bIns="45700" lIns="91425" spcFirstLastPara="1" rIns="91425" wrap="square" tIns="45700">
            <a:noAutofit/>
          </a:bodyPr>
          <a:lstStyle/>
          <a:p>
            <a:pPr indent="0" lvl="1" marL="7938" marR="0" rtl="0" algn="l">
              <a:lnSpc>
                <a:spcPct val="100000"/>
              </a:lnSpc>
              <a:spcBef>
                <a:spcPts val="0"/>
              </a:spcBef>
              <a:spcAft>
                <a:spcPts val="0"/>
              </a:spcAft>
              <a:buClr>
                <a:schemeClr val="lt1"/>
              </a:buClr>
              <a:buSzPts val="2800"/>
              <a:buFont typeface="Arial"/>
              <a:buNone/>
            </a:pPr>
            <a:r>
              <a:rPr b="0" i="0" lang="en-US" sz="2800" u="none" cap="none" strike="noStrike">
                <a:solidFill>
                  <a:schemeClr val="lt1"/>
                </a:solidFill>
                <a:latin typeface="Arial"/>
                <a:ea typeface="Arial"/>
                <a:cs typeface="Arial"/>
                <a:sym typeface="Arial"/>
              </a:rPr>
              <a:t>We make people the solution to conservation challenges.</a:t>
            </a:r>
            <a:endParaRPr b="0" i="0" sz="1400" u="none" cap="none" strike="noStrike">
              <a:solidFill>
                <a:srgbClr val="000000"/>
              </a:solidFill>
              <a:latin typeface="Arial"/>
              <a:ea typeface="Arial"/>
              <a:cs typeface="Arial"/>
              <a:sym typeface="Arial"/>
            </a:endParaRPr>
          </a:p>
        </p:txBody>
      </p:sp>
      <p:sp>
        <p:nvSpPr>
          <p:cNvPr id="218" name="Google Shape;218;p4"/>
          <p:cNvSpPr/>
          <p:nvPr/>
        </p:nvSpPr>
        <p:spPr>
          <a:xfrm>
            <a:off x="617360" y="2961958"/>
            <a:ext cx="147176" cy="1144357"/>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t/>
            </a:r>
            <a:endParaRPr b="0" i="0" sz="2400" u="none" cap="none" strike="noStrike">
              <a:solidFill>
                <a:schemeClr val="lt1"/>
              </a:solidFill>
              <a:latin typeface="Arial"/>
              <a:ea typeface="Arial"/>
              <a:cs typeface="Arial"/>
              <a:sym typeface="Arial"/>
            </a:endParaRPr>
          </a:p>
        </p:txBody>
      </p:sp>
      <p:cxnSp>
        <p:nvCxnSpPr>
          <p:cNvPr id="219" name="Google Shape;219;p4"/>
          <p:cNvCxnSpPr/>
          <p:nvPr/>
        </p:nvCxnSpPr>
        <p:spPr>
          <a:xfrm>
            <a:off x="8801100" y="-215900"/>
            <a:ext cx="0" cy="907872"/>
          </a:xfrm>
          <a:prstGeom prst="straightConnector1">
            <a:avLst/>
          </a:prstGeom>
          <a:noFill/>
          <a:ln cap="flat" cmpd="sng" w="28575">
            <a:solidFill>
              <a:schemeClr val="lt1"/>
            </a:solidFill>
            <a:prstDash val="solid"/>
            <a:miter lim="800000"/>
            <a:headEnd len="sm" w="sm" type="none"/>
            <a:tailEnd len="sm" w="sm" type="none"/>
          </a:ln>
        </p:spPr>
      </p:cxnSp>
      <p:cxnSp>
        <p:nvCxnSpPr>
          <p:cNvPr id="220" name="Google Shape;220;p4"/>
          <p:cNvCxnSpPr/>
          <p:nvPr/>
        </p:nvCxnSpPr>
        <p:spPr>
          <a:xfrm>
            <a:off x="8801100" y="1466469"/>
            <a:ext cx="0" cy="3905631"/>
          </a:xfrm>
          <a:prstGeom prst="straightConnector1">
            <a:avLst/>
          </a:prstGeom>
          <a:noFill/>
          <a:ln cap="flat" cmpd="sng" w="28575">
            <a:solidFill>
              <a:schemeClr val="lt1"/>
            </a:solidFill>
            <a:prstDash val="solid"/>
            <a:miter lim="800000"/>
            <a:headEnd len="sm" w="sm" type="none"/>
            <a:tailEnd len="sm" w="sm" type="none"/>
          </a:ln>
        </p:spPr>
      </p:cxnSp>
      <p:pic>
        <p:nvPicPr>
          <p:cNvPr descr="Icon&#10;&#10;Description automatically generated" id="221" name="Google Shape;221;p4"/>
          <p:cNvPicPr preferRelativeResize="0"/>
          <p:nvPr/>
        </p:nvPicPr>
        <p:blipFill rotWithShape="1">
          <a:blip r:embed="rId4">
            <a:alphaModFix/>
          </a:blip>
          <a:srcRect b="0" l="0" r="0" t="0"/>
          <a:stretch/>
        </p:blipFill>
        <p:spPr>
          <a:xfrm>
            <a:off x="8629845" y="895154"/>
            <a:ext cx="342510" cy="357310"/>
          </a:xfrm>
          <a:prstGeom prst="rect">
            <a:avLst/>
          </a:prstGeom>
          <a:noFill/>
          <a:ln>
            <a:noFill/>
          </a:ln>
        </p:spPr>
      </p:pic>
      <p:sp>
        <p:nvSpPr>
          <p:cNvPr id="222" name="Google Shape;222;p4"/>
          <p:cNvSpPr txBox="1"/>
          <p:nvPr/>
        </p:nvSpPr>
        <p:spPr>
          <a:xfrm>
            <a:off x="426127" y="1779580"/>
            <a:ext cx="3670568" cy="1378731"/>
          </a:xfrm>
          <a:prstGeom prst="rect">
            <a:avLst/>
          </a:prstGeom>
          <a:noFill/>
          <a:ln>
            <a:noFill/>
          </a:ln>
        </p:spPr>
        <p:txBody>
          <a:bodyPr anchorCtr="0" anchor="t" bIns="45700" lIns="91425" spcFirstLastPara="1" rIns="91425" wrap="square" tIns="45700">
            <a:noAutofit/>
          </a:bodyPr>
          <a:lstStyle/>
          <a:p>
            <a:pPr indent="0" lvl="0" marL="0" marR="0" rtl="0" algn="l">
              <a:lnSpc>
                <a:spcPct val="75000"/>
              </a:lnSpc>
              <a:spcBef>
                <a:spcPts val="0"/>
              </a:spcBef>
              <a:spcAft>
                <a:spcPts val="0"/>
              </a:spcAft>
              <a:buClr>
                <a:schemeClr val="lt2"/>
              </a:buClr>
              <a:buSzPts val="4400"/>
              <a:buFont typeface="Arial"/>
              <a:buNone/>
            </a:pPr>
            <a:r>
              <a:rPr b="1" i="0" lang="en-US" sz="4000" u="none" cap="none" strike="noStrike">
                <a:solidFill>
                  <a:schemeClr val="lt2"/>
                </a:solidFill>
                <a:latin typeface="Arial"/>
                <a:ea typeface="Arial"/>
                <a:cs typeface="Arial"/>
                <a:sym typeface="Arial"/>
              </a:rPr>
              <a:t>LEAVE NO TRACE</a:t>
            </a:r>
            <a:endParaRPr b="0" i="0" sz="1200" u="none" cap="none" strike="noStrike">
              <a:solidFill>
                <a:srgbClr val="000000"/>
              </a:solidFill>
              <a:latin typeface="Arial"/>
              <a:ea typeface="Arial"/>
              <a:cs typeface="Arial"/>
              <a:sym typeface="Arial"/>
            </a:endParaRPr>
          </a:p>
        </p:txBody>
      </p:sp>
      <p:pic>
        <p:nvPicPr>
          <p:cNvPr id="223" name="Google Shape;223;p4"/>
          <p:cNvPicPr preferRelativeResize="0"/>
          <p:nvPr/>
        </p:nvPicPr>
        <p:blipFill rotWithShape="1">
          <a:blip r:embed="rId5">
            <a:alphaModFix/>
          </a:blip>
          <a:srcRect b="0" l="0" r="0" t="0"/>
          <a:stretch/>
        </p:blipFill>
        <p:spPr>
          <a:xfrm>
            <a:off x="476927" y="693426"/>
            <a:ext cx="2418766" cy="141128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44" name="Shape 644"/>
        <p:cNvGrpSpPr/>
        <p:nvPr/>
      </p:nvGrpSpPr>
      <p:grpSpPr>
        <a:xfrm>
          <a:off x="0" y="0"/>
          <a:ext cx="0" cy="0"/>
          <a:chOff x="0" y="0"/>
          <a:chExt cx="0" cy="0"/>
        </a:xfrm>
      </p:grpSpPr>
      <p:sp>
        <p:nvSpPr>
          <p:cNvPr id="645" name="Google Shape;645;p46"/>
          <p:cNvSpPr txBox="1"/>
          <p:nvPr>
            <p:ph type="title"/>
          </p:nvPr>
        </p:nvSpPr>
        <p:spPr>
          <a:xfrm>
            <a:off x="171646" y="278969"/>
            <a:ext cx="3600065" cy="2846388"/>
          </a:xfrm>
          <a:prstGeom prst="rect">
            <a:avLst/>
          </a:prstGeom>
          <a:noFill/>
          <a:ln>
            <a:noFill/>
          </a:ln>
        </p:spPr>
        <p:txBody>
          <a:bodyPr anchorCtr="0" anchor="b" bIns="45700" lIns="91425" spcFirstLastPara="1" rIns="91425" wrap="square" tIns="45700">
            <a:normAutofit/>
          </a:bodyPr>
          <a:lstStyle/>
          <a:p>
            <a:pPr indent="0" lvl="0" marL="0" rtl="0" algn="l">
              <a:lnSpc>
                <a:spcPct val="75000"/>
              </a:lnSpc>
              <a:spcBef>
                <a:spcPts val="0"/>
              </a:spcBef>
              <a:spcAft>
                <a:spcPts val="0"/>
              </a:spcAft>
              <a:buClr>
                <a:schemeClr val="lt1"/>
              </a:buClr>
              <a:buSzPts val="4800"/>
              <a:buFont typeface="Arial"/>
              <a:buNone/>
            </a:pPr>
            <a:r>
              <a:rPr lang="en-US" sz="4800"/>
              <a:t>HOW TO GET INVOLVED:</a:t>
            </a:r>
            <a:endParaRPr sz="4800"/>
          </a:p>
        </p:txBody>
      </p:sp>
      <p:cxnSp>
        <p:nvCxnSpPr>
          <p:cNvPr id="646" name="Google Shape;646;p46"/>
          <p:cNvCxnSpPr/>
          <p:nvPr/>
        </p:nvCxnSpPr>
        <p:spPr>
          <a:xfrm>
            <a:off x="8801100" y="-215900"/>
            <a:ext cx="0" cy="907872"/>
          </a:xfrm>
          <a:prstGeom prst="straightConnector1">
            <a:avLst/>
          </a:prstGeom>
          <a:noFill/>
          <a:ln cap="flat" cmpd="sng" w="28575">
            <a:solidFill>
              <a:schemeClr val="lt1"/>
            </a:solidFill>
            <a:prstDash val="solid"/>
            <a:miter lim="800000"/>
            <a:headEnd len="sm" w="sm" type="none"/>
            <a:tailEnd len="sm" w="sm" type="none"/>
          </a:ln>
        </p:spPr>
      </p:cxnSp>
      <p:cxnSp>
        <p:nvCxnSpPr>
          <p:cNvPr id="647" name="Google Shape;647;p46"/>
          <p:cNvCxnSpPr/>
          <p:nvPr/>
        </p:nvCxnSpPr>
        <p:spPr>
          <a:xfrm>
            <a:off x="8801100" y="1466469"/>
            <a:ext cx="0" cy="3905631"/>
          </a:xfrm>
          <a:prstGeom prst="straightConnector1">
            <a:avLst/>
          </a:prstGeom>
          <a:noFill/>
          <a:ln cap="flat" cmpd="sng" w="28575">
            <a:solidFill>
              <a:schemeClr val="lt1"/>
            </a:solidFill>
            <a:prstDash val="solid"/>
            <a:miter lim="800000"/>
            <a:headEnd len="sm" w="sm" type="none"/>
            <a:tailEnd len="sm" w="sm" type="none"/>
          </a:ln>
        </p:spPr>
      </p:cxnSp>
      <p:pic>
        <p:nvPicPr>
          <p:cNvPr descr="Icon&#10;&#10;Description automatically generated" id="648" name="Google Shape;648;p46"/>
          <p:cNvPicPr preferRelativeResize="0"/>
          <p:nvPr/>
        </p:nvPicPr>
        <p:blipFill rotWithShape="1">
          <a:blip r:embed="rId3">
            <a:alphaModFix/>
          </a:blip>
          <a:srcRect b="0" l="0" r="0" t="0"/>
          <a:stretch/>
        </p:blipFill>
        <p:spPr>
          <a:xfrm>
            <a:off x="8629845" y="895154"/>
            <a:ext cx="342510" cy="357310"/>
          </a:xfrm>
          <a:prstGeom prst="rect">
            <a:avLst/>
          </a:prstGeom>
          <a:noFill/>
          <a:ln>
            <a:noFill/>
          </a:ln>
        </p:spPr>
      </p:pic>
      <p:pic>
        <p:nvPicPr>
          <p:cNvPr id="649" name="Google Shape;649;p46"/>
          <p:cNvPicPr preferRelativeResize="0"/>
          <p:nvPr/>
        </p:nvPicPr>
        <p:blipFill rotWithShape="1">
          <a:blip r:embed="rId4">
            <a:alphaModFix/>
          </a:blip>
          <a:srcRect b="0" l="0" r="0" t="0"/>
          <a:stretch/>
        </p:blipFill>
        <p:spPr>
          <a:xfrm>
            <a:off x="171645" y="2554545"/>
            <a:ext cx="2941320" cy="1362580"/>
          </a:xfrm>
          <a:prstGeom prst="rect">
            <a:avLst/>
          </a:prstGeom>
          <a:noFill/>
          <a:ln>
            <a:noFill/>
          </a:ln>
        </p:spPr>
      </p:pic>
      <p:pic>
        <p:nvPicPr>
          <p:cNvPr id="650" name="Google Shape;650;p46"/>
          <p:cNvPicPr preferRelativeResize="0"/>
          <p:nvPr>
            <p:ph idx="2" type="pic"/>
          </p:nvPr>
        </p:nvPicPr>
        <p:blipFill rotWithShape="1">
          <a:blip r:embed="rId5">
            <a:alphaModFix/>
          </a:blip>
          <a:srcRect b="0" l="22304" r="20784" t="16964"/>
          <a:stretch/>
        </p:blipFill>
        <p:spPr>
          <a:xfrm>
            <a:off x="3742522" y="0"/>
            <a:ext cx="4702548" cy="5143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54" name="Shape 654"/>
        <p:cNvGrpSpPr/>
        <p:nvPr/>
      </p:nvGrpSpPr>
      <p:grpSpPr>
        <a:xfrm>
          <a:off x="0" y="0"/>
          <a:ext cx="0" cy="0"/>
          <a:chOff x="0" y="0"/>
          <a:chExt cx="0" cy="0"/>
        </a:xfrm>
      </p:grpSpPr>
      <p:pic>
        <p:nvPicPr>
          <p:cNvPr descr="A picture containing ground, outdoor, person&#10;&#10;Description automatically generated" id="655" name="Google Shape;655;p45"/>
          <p:cNvPicPr preferRelativeResize="0"/>
          <p:nvPr>
            <p:ph idx="2" type="pic"/>
          </p:nvPr>
        </p:nvPicPr>
        <p:blipFill rotWithShape="1">
          <a:blip r:embed="rId3">
            <a:alphaModFix/>
          </a:blip>
          <a:srcRect b="0" l="0" r="0" t="0"/>
          <a:stretch/>
        </p:blipFill>
        <p:spPr>
          <a:xfrm>
            <a:off x="3714555" y="0"/>
            <a:ext cx="4730517" cy="5143500"/>
          </a:xfrm>
          <a:prstGeom prst="rect">
            <a:avLst/>
          </a:prstGeom>
          <a:noFill/>
          <a:ln>
            <a:noFill/>
          </a:ln>
        </p:spPr>
      </p:pic>
      <p:cxnSp>
        <p:nvCxnSpPr>
          <p:cNvPr id="656" name="Google Shape;656;p45"/>
          <p:cNvCxnSpPr/>
          <p:nvPr/>
        </p:nvCxnSpPr>
        <p:spPr>
          <a:xfrm>
            <a:off x="8801100" y="-215900"/>
            <a:ext cx="0" cy="907872"/>
          </a:xfrm>
          <a:prstGeom prst="straightConnector1">
            <a:avLst/>
          </a:prstGeom>
          <a:noFill/>
          <a:ln cap="flat" cmpd="sng" w="28575">
            <a:solidFill>
              <a:schemeClr val="lt1"/>
            </a:solidFill>
            <a:prstDash val="solid"/>
            <a:miter lim="800000"/>
            <a:headEnd len="sm" w="sm" type="none"/>
            <a:tailEnd len="sm" w="sm" type="none"/>
          </a:ln>
        </p:spPr>
      </p:cxnSp>
      <p:cxnSp>
        <p:nvCxnSpPr>
          <p:cNvPr id="657" name="Google Shape;657;p45"/>
          <p:cNvCxnSpPr/>
          <p:nvPr/>
        </p:nvCxnSpPr>
        <p:spPr>
          <a:xfrm>
            <a:off x="8801100" y="1466469"/>
            <a:ext cx="0" cy="3905631"/>
          </a:xfrm>
          <a:prstGeom prst="straightConnector1">
            <a:avLst/>
          </a:prstGeom>
          <a:noFill/>
          <a:ln cap="flat" cmpd="sng" w="28575">
            <a:solidFill>
              <a:schemeClr val="lt1"/>
            </a:solidFill>
            <a:prstDash val="solid"/>
            <a:miter lim="800000"/>
            <a:headEnd len="sm" w="sm" type="none"/>
            <a:tailEnd len="sm" w="sm" type="none"/>
          </a:ln>
        </p:spPr>
      </p:cxnSp>
      <p:pic>
        <p:nvPicPr>
          <p:cNvPr descr="Icon&#10;&#10;Description automatically generated" id="658" name="Google Shape;658;p45"/>
          <p:cNvPicPr preferRelativeResize="0"/>
          <p:nvPr/>
        </p:nvPicPr>
        <p:blipFill rotWithShape="1">
          <a:blip r:embed="rId4">
            <a:alphaModFix/>
          </a:blip>
          <a:srcRect b="0" l="0" r="0" t="0"/>
          <a:stretch/>
        </p:blipFill>
        <p:spPr>
          <a:xfrm>
            <a:off x="8629845" y="895154"/>
            <a:ext cx="342510" cy="357310"/>
          </a:xfrm>
          <a:prstGeom prst="rect">
            <a:avLst/>
          </a:prstGeom>
          <a:noFill/>
          <a:ln>
            <a:noFill/>
          </a:ln>
        </p:spPr>
      </p:pic>
      <p:pic>
        <p:nvPicPr>
          <p:cNvPr id="659" name="Google Shape;659;p45"/>
          <p:cNvPicPr preferRelativeResize="0"/>
          <p:nvPr/>
        </p:nvPicPr>
        <p:blipFill rotWithShape="1">
          <a:blip r:embed="rId5">
            <a:alphaModFix/>
          </a:blip>
          <a:srcRect b="0" l="0" r="0" t="0"/>
          <a:stretch/>
        </p:blipFill>
        <p:spPr>
          <a:xfrm>
            <a:off x="171646" y="2571750"/>
            <a:ext cx="1496121" cy="1548770"/>
          </a:xfrm>
          <a:prstGeom prst="rect">
            <a:avLst/>
          </a:prstGeom>
          <a:noFill/>
          <a:ln>
            <a:noFill/>
          </a:ln>
        </p:spPr>
      </p:pic>
      <p:sp>
        <p:nvSpPr>
          <p:cNvPr id="660" name="Google Shape;660;p45"/>
          <p:cNvSpPr txBox="1"/>
          <p:nvPr>
            <p:ph type="title"/>
          </p:nvPr>
        </p:nvSpPr>
        <p:spPr>
          <a:xfrm>
            <a:off x="171646" y="278969"/>
            <a:ext cx="3600065" cy="2846388"/>
          </a:xfrm>
          <a:prstGeom prst="rect">
            <a:avLst/>
          </a:prstGeom>
          <a:noFill/>
          <a:ln>
            <a:noFill/>
          </a:ln>
        </p:spPr>
        <p:txBody>
          <a:bodyPr anchorCtr="0" anchor="b" bIns="45700" lIns="91425" spcFirstLastPara="1" rIns="91425" wrap="square" tIns="45700">
            <a:normAutofit/>
          </a:bodyPr>
          <a:lstStyle/>
          <a:p>
            <a:pPr indent="0" lvl="0" marL="0" rtl="0" algn="l">
              <a:lnSpc>
                <a:spcPct val="75000"/>
              </a:lnSpc>
              <a:spcBef>
                <a:spcPts val="0"/>
              </a:spcBef>
              <a:spcAft>
                <a:spcPts val="0"/>
              </a:spcAft>
              <a:buClr>
                <a:schemeClr val="lt1"/>
              </a:buClr>
              <a:buSzPts val="4800"/>
              <a:buFont typeface="Arial"/>
              <a:buNone/>
            </a:pPr>
            <a:r>
              <a:rPr lang="en-US" sz="4800"/>
              <a:t>HOW TO GET INVOLVED:</a:t>
            </a:r>
            <a:endParaRPr sz="48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pic>
        <p:nvPicPr>
          <p:cNvPr id="665" name="Google Shape;665;p47"/>
          <p:cNvPicPr preferRelativeResize="0"/>
          <p:nvPr/>
        </p:nvPicPr>
        <p:blipFill rotWithShape="1">
          <a:blip r:embed="rId3">
            <a:alphaModFix/>
          </a:blip>
          <a:srcRect b="5398" l="0" r="0" t="2702"/>
          <a:stretch/>
        </p:blipFill>
        <p:spPr>
          <a:xfrm>
            <a:off x="0" y="-1"/>
            <a:ext cx="9136256" cy="5143501"/>
          </a:xfrm>
          <a:prstGeom prst="rect">
            <a:avLst/>
          </a:prstGeom>
          <a:noFill/>
          <a:ln>
            <a:noFill/>
          </a:ln>
        </p:spPr>
      </p:pic>
      <p:sp>
        <p:nvSpPr>
          <p:cNvPr id="666" name="Google Shape;666;p47"/>
          <p:cNvSpPr txBox="1"/>
          <p:nvPr>
            <p:ph type="title"/>
          </p:nvPr>
        </p:nvSpPr>
        <p:spPr>
          <a:xfrm>
            <a:off x="286133" y="2571750"/>
            <a:ext cx="4533695" cy="1550591"/>
          </a:xfrm>
          <a:prstGeom prst="rect">
            <a:avLst/>
          </a:prstGeom>
          <a:noFill/>
          <a:ln>
            <a:noFill/>
          </a:ln>
        </p:spPr>
        <p:txBody>
          <a:bodyPr anchorCtr="0" anchor="b" bIns="45700" lIns="91425" spcFirstLastPara="1" rIns="91425" wrap="square" tIns="45700">
            <a:normAutofit/>
          </a:bodyPr>
          <a:lstStyle/>
          <a:p>
            <a:pPr indent="0" lvl="0" marL="0" rtl="0" algn="l">
              <a:lnSpc>
                <a:spcPct val="75000"/>
              </a:lnSpc>
              <a:spcBef>
                <a:spcPts val="0"/>
              </a:spcBef>
              <a:spcAft>
                <a:spcPts val="0"/>
              </a:spcAft>
              <a:buClr>
                <a:schemeClr val="lt1"/>
              </a:buClr>
              <a:buSzPts val="5400"/>
              <a:buFont typeface="Arial"/>
              <a:buNone/>
            </a:pPr>
            <a:r>
              <a:rPr lang="en-US" sz="5400"/>
              <a:t>IT’S GOING TO TAKE</a:t>
            </a:r>
            <a:endParaRPr/>
          </a:p>
        </p:txBody>
      </p:sp>
      <p:pic>
        <p:nvPicPr>
          <p:cNvPr id="667" name="Google Shape;667;p47"/>
          <p:cNvPicPr preferRelativeResize="0"/>
          <p:nvPr/>
        </p:nvPicPr>
        <p:blipFill rotWithShape="1">
          <a:blip r:embed="rId4">
            <a:alphaModFix/>
          </a:blip>
          <a:srcRect b="0" l="0" r="0" t="0"/>
          <a:stretch/>
        </p:blipFill>
        <p:spPr>
          <a:xfrm>
            <a:off x="401631" y="3724859"/>
            <a:ext cx="3078482" cy="1482542"/>
          </a:xfrm>
          <a:prstGeom prst="rect">
            <a:avLst/>
          </a:prstGeom>
          <a:noFill/>
          <a:ln>
            <a:noFill/>
          </a:ln>
        </p:spPr>
      </p:pic>
      <p:pic>
        <p:nvPicPr>
          <p:cNvPr descr="A picture containing text, clipart, dishware&#10;&#10;Description automatically generated" id="668" name="Google Shape;668;p47"/>
          <p:cNvPicPr preferRelativeResize="0"/>
          <p:nvPr/>
        </p:nvPicPr>
        <p:blipFill rotWithShape="1">
          <a:blip r:embed="rId5">
            <a:alphaModFix/>
          </a:blip>
          <a:srcRect b="0" l="0" r="0" t="0"/>
          <a:stretch/>
        </p:blipFill>
        <p:spPr>
          <a:xfrm>
            <a:off x="6931550" y="466918"/>
            <a:ext cx="1838738" cy="50433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7" name="Shape 227"/>
        <p:cNvGrpSpPr/>
        <p:nvPr/>
      </p:nvGrpSpPr>
      <p:grpSpPr>
        <a:xfrm>
          <a:off x="0" y="0"/>
          <a:ext cx="0" cy="0"/>
          <a:chOff x="0" y="0"/>
          <a:chExt cx="0" cy="0"/>
        </a:xfrm>
      </p:grpSpPr>
      <p:sp>
        <p:nvSpPr>
          <p:cNvPr id="228" name="Google Shape;228;p6"/>
          <p:cNvSpPr txBox="1"/>
          <p:nvPr>
            <p:ph type="title"/>
          </p:nvPr>
        </p:nvSpPr>
        <p:spPr>
          <a:xfrm>
            <a:off x="286135" y="612297"/>
            <a:ext cx="3600065" cy="2050606"/>
          </a:xfrm>
          <a:prstGeom prst="rect">
            <a:avLst/>
          </a:prstGeom>
          <a:noFill/>
          <a:ln>
            <a:noFill/>
          </a:ln>
        </p:spPr>
        <p:txBody>
          <a:bodyPr anchorCtr="0" anchor="b" bIns="45700" lIns="91425" spcFirstLastPara="1" rIns="91425" wrap="square" tIns="45700">
            <a:normAutofit/>
          </a:bodyPr>
          <a:lstStyle/>
          <a:p>
            <a:pPr indent="0" lvl="0" marL="0" rtl="0" algn="l">
              <a:lnSpc>
                <a:spcPct val="75000"/>
              </a:lnSpc>
              <a:spcBef>
                <a:spcPts val="0"/>
              </a:spcBef>
              <a:spcAft>
                <a:spcPts val="0"/>
              </a:spcAft>
              <a:buClr>
                <a:schemeClr val="lt1"/>
              </a:buClr>
              <a:buSzPts val="4500"/>
              <a:buFont typeface="Arial"/>
              <a:buNone/>
            </a:pPr>
            <a:r>
              <a:rPr lang="en-US" sz="4400"/>
              <a:t>WHEN YOU DO YOUR PART,</a:t>
            </a:r>
            <a:endParaRPr sz="4400"/>
          </a:p>
        </p:txBody>
      </p:sp>
      <p:cxnSp>
        <p:nvCxnSpPr>
          <p:cNvPr id="229" name="Google Shape;229;p6"/>
          <p:cNvCxnSpPr/>
          <p:nvPr/>
        </p:nvCxnSpPr>
        <p:spPr>
          <a:xfrm>
            <a:off x="8801100" y="-215900"/>
            <a:ext cx="0" cy="907872"/>
          </a:xfrm>
          <a:prstGeom prst="straightConnector1">
            <a:avLst/>
          </a:prstGeom>
          <a:noFill/>
          <a:ln cap="flat" cmpd="sng" w="28575">
            <a:solidFill>
              <a:schemeClr val="lt1"/>
            </a:solidFill>
            <a:prstDash val="solid"/>
            <a:miter lim="800000"/>
            <a:headEnd len="sm" w="sm" type="none"/>
            <a:tailEnd len="sm" w="sm" type="none"/>
          </a:ln>
        </p:spPr>
      </p:cxnSp>
      <p:cxnSp>
        <p:nvCxnSpPr>
          <p:cNvPr id="230" name="Google Shape;230;p6"/>
          <p:cNvCxnSpPr/>
          <p:nvPr/>
        </p:nvCxnSpPr>
        <p:spPr>
          <a:xfrm>
            <a:off x="8801100" y="1466469"/>
            <a:ext cx="0" cy="3905631"/>
          </a:xfrm>
          <a:prstGeom prst="straightConnector1">
            <a:avLst/>
          </a:prstGeom>
          <a:noFill/>
          <a:ln cap="flat" cmpd="sng" w="28575">
            <a:solidFill>
              <a:schemeClr val="lt1"/>
            </a:solidFill>
            <a:prstDash val="solid"/>
            <a:miter lim="800000"/>
            <a:headEnd len="sm" w="sm" type="none"/>
            <a:tailEnd len="sm" w="sm" type="none"/>
          </a:ln>
        </p:spPr>
      </p:cxnSp>
      <p:pic>
        <p:nvPicPr>
          <p:cNvPr descr="Icon&#10;&#10;Description automatically generated" id="231" name="Google Shape;231;p6"/>
          <p:cNvPicPr preferRelativeResize="0"/>
          <p:nvPr/>
        </p:nvPicPr>
        <p:blipFill rotWithShape="1">
          <a:blip r:embed="rId3">
            <a:alphaModFix/>
          </a:blip>
          <a:srcRect b="0" l="0" r="0" t="0"/>
          <a:stretch/>
        </p:blipFill>
        <p:spPr>
          <a:xfrm>
            <a:off x="8629845" y="895154"/>
            <a:ext cx="342510" cy="357310"/>
          </a:xfrm>
          <a:prstGeom prst="rect">
            <a:avLst/>
          </a:prstGeom>
          <a:noFill/>
          <a:ln>
            <a:noFill/>
          </a:ln>
        </p:spPr>
      </p:pic>
      <p:pic>
        <p:nvPicPr>
          <p:cNvPr id="232" name="Google Shape;232;p6"/>
          <p:cNvPicPr preferRelativeResize="0"/>
          <p:nvPr/>
        </p:nvPicPr>
        <p:blipFill rotWithShape="1">
          <a:blip r:embed="rId4">
            <a:alphaModFix/>
          </a:blip>
          <a:srcRect b="156" l="6251" r="48297" t="33162"/>
          <a:stretch/>
        </p:blipFill>
        <p:spPr>
          <a:xfrm>
            <a:off x="3714747" y="0"/>
            <a:ext cx="4730527" cy="5143500"/>
          </a:xfrm>
          <a:prstGeom prst="rect">
            <a:avLst/>
          </a:prstGeom>
          <a:noFill/>
          <a:ln>
            <a:noFill/>
          </a:ln>
        </p:spPr>
      </p:pic>
      <p:pic>
        <p:nvPicPr>
          <p:cNvPr id="233" name="Google Shape;233;p6"/>
          <p:cNvPicPr preferRelativeResize="0"/>
          <p:nvPr/>
        </p:nvPicPr>
        <p:blipFill rotWithShape="1">
          <a:blip r:embed="rId5">
            <a:alphaModFix/>
          </a:blip>
          <a:srcRect b="0" l="0" r="0" t="0"/>
          <a:stretch/>
        </p:blipFill>
        <p:spPr>
          <a:xfrm>
            <a:off x="284057" y="2136809"/>
            <a:ext cx="2916343" cy="1398735"/>
          </a:xfrm>
          <a:prstGeom prst="rect">
            <a:avLst/>
          </a:prstGeom>
          <a:noFill/>
          <a:ln>
            <a:noFill/>
          </a:ln>
        </p:spPr>
      </p:pic>
      <p:pic>
        <p:nvPicPr>
          <p:cNvPr id="234" name="Google Shape;234;p6"/>
          <p:cNvPicPr preferRelativeResize="0"/>
          <p:nvPr/>
        </p:nvPicPr>
        <p:blipFill rotWithShape="1">
          <a:blip r:embed="rId6">
            <a:alphaModFix/>
          </a:blip>
          <a:srcRect b="0" l="0" r="0" t="0"/>
          <a:stretch/>
        </p:blipFill>
        <p:spPr>
          <a:xfrm>
            <a:off x="571710" y="2729496"/>
            <a:ext cx="2916343" cy="14298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8" name="Shape 238"/>
        <p:cNvGrpSpPr/>
        <p:nvPr/>
      </p:nvGrpSpPr>
      <p:grpSpPr>
        <a:xfrm>
          <a:off x="0" y="0"/>
          <a:ext cx="0" cy="0"/>
          <a:chOff x="0" y="0"/>
          <a:chExt cx="0" cy="0"/>
        </a:xfrm>
      </p:grpSpPr>
      <p:sp>
        <p:nvSpPr>
          <p:cNvPr id="239" name="Google Shape;239;p14"/>
          <p:cNvSpPr txBox="1"/>
          <p:nvPr>
            <p:ph type="title"/>
          </p:nvPr>
        </p:nvSpPr>
        <p:spPr>
          <a:xfrm>
            <a:off x="286135" y="0"/>
            <a:ext cx="3600065" cy="2846388"/>
          </a:xfrm>
          <a:prstGeom prst="rect">
            <a:avLst/>
          </a:prstGeom>
          <a:noFill/>
          <a:ln>
            <a:noFill/>
          </a:ln>
        </p:spPr>
        <p:txBody>
          <a:bodyPr anchorCtr="0" anchor="b" bIns="45700" lIns="91425" spcFirstLastPara="1" rIns="91425" wrap="square" tIns="45700">
            <a:normAutofit/>
          </a:bodyPr>
          <a:lstStyle/>
          <a:p>
            <a:pPr indent="0" lvl="0" marL="0" rtl="0" algn="l">
              <a:lnSpc>
                <a:spcPct val="75000"/>
              </a:lnSpc>
              <a:spcBef>
                <a:spcPts val="0"/>
              </a:spcBef>
              <a:spcAft>
                <a:spcPts val="0"/>
              </a:spcAft>
              <a:buClr>
                <a:schemeClr val="lt1"/>
              </a:buClr>
              <a:buSzPts val="4500"/>
              <a:buFont typeface="Arial"/>
              <a:buNone/>
            </a:pPr>
            <a:r>
              <a:rPr lang="en-US" sz="4400"/>
              <a:t>THE </a:t>
            </a:r>
            <a:br>
              <a:rPr lang="en-US" sz="4400"/>
            </a:br>
            <a:r>
              <a:rPr lang="en-US" sz="4400"/>
              <a:t>OF LEAVE NO TRACE</a:t>
            </a:r>
            <a:endParaRPr sz="4400"/>
          </a:p>
        </p:txBody>
      </p:sp>
      <p:sp>
        <p:nvSpPr>
          <p:cNvPr id="240" name="Google Shape;240;p14"/>
          <p:cNvSpPr txBox="1"/>
          <p:nvPr>
            <p:ph idx="1" type="body"/>
          </p:nvPr>
        </p:nvSpPr>
        <p:spPr>
          <a:xfrm>
            <a:off x="783449" y="2884356"/>
            <a:ext cx="3244243" cy="132556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1800"/>
              <a:buNone/>
            </a:pPr>
            <a:r>
              <a:rPr b="1" lang="en-US"/>
              <a:t>Science &amp; Research</a:t>
            </a:r>
            <a:endParaRPr/>
          </a:p>
          <a:p>
            <a:pPr indent="0" lvl="0" marL="0" rtl="0" algn="l">
              <a:lnSpc>
                <a:spcPct val="100000"/>
              </a:lnSpc>
              <a:spcBef>
                <a:spcPts val="1000"/>
              </a:spcBef>
              <a:spcAft>
                <a:spcPts val="0"/>
              </a:spcAft>
              <a:buClr>
                <a:schemeClr val="lt1"/>
              </a:buClr>
              <a:buSzPts val="1800"/>
              <a:buNone/>
            </a:pPr>
            <a:r>
              <a:rPr b="1" lang="en-US"/>
              <a:t>Training for All</a:t>
            </a:r>
            <a:endParaRPr/>
          </a:p>
          <a:p>
            <a:pPr indent="0" lvl="0" marL="0" rtl="0" algn="l">
              <a:lnSpc>
                <a:spcPct val="100000"/>
              </a:lnSpc>
              <a:spcBef>
                <a:spcPts val="1000"/>
              </a:spcBef>
              <a:spcAft>
                <a:spcPts val="0"/>
              </a:spcAft>
              <a:buClr>
                <a:schemeClr val="lt1"/>
              </a:buClr>
              <a:buSzPts val="1800"/>
              <a:buNone/>
            </a:pPr>
            <a:r>
              <a:rPr b="1" lang="en-US"/>
              <a:t>Stewardship</a:t>
            </a:r>
            <a:endParaRPr/>
          </a:p>
        </p:txBody>
      </p:sp>
      <p:sp>
        <p:nvSpPr>
          <p:cNvPr id="241" name="Google Shape;241;p14"/>
          <p:cNvSpPr/>
          <p:nvPr/>
        </p:nvSpPr>
        <p:spPr>
          <a:xfrm>
            <a:off x="-624075" y="2938692"/>
            <a:ext cx="96653" cy="1040747"/>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t/>
            </a:r>
            <a:endParaRPr b="0" i="0" sz="2400" u="none" cap="none" strike="noStrike">
              <a:solidFill>
                <a:schemeClr val="lt2"/>
              </a:solidFill>
              <a:latin typeface="Arial"/>
              <a:ea typeface="Arial"/>
              <a:cs typeface="Arial"/>
              <a:sym typeface="Arial"/>
            </a:endParaRPr>
          </a:p>
        </p:txBody>
      </p:sp>
      <p:cxnSp>
        <p:nvCxnSpPr>
          <p:cNvPr id="242" name="Google Shape;242;p14"/>
          <p:cNvCxnSpPr/>
          <p:nvPr/>
        </p:nvCxnSpPr>
        <p:spPr>
          <a:xfrm>
            <a:off x="8801100" y="-215900"/>
            <a:ext cx="0" cy="907872"/>
          </a:xfrm>
          <a:prstGeom prst="straightConnector1">
            <a:avLst/>
          </a:prstGeom>
          <a:noFill/>
          <a:ln cap="flat" cmpd="sng" w="28575">
            <a:solidFill>
              <a:schemeClr val="lt1"/>
            </a:solidFill>
            <a:prstDash val="solid"/>
            <a:miter lim="800000"/>
            <a:headEnd len="sm" w="sm" type="none"/>
            <a:tailEnd len="sm" w="sm" type="none"/>
          </a:ln>
        </p:spPr>
      </p:cxnSp>
      <p:cxnSp>
        <p:nvCxnSpPr>
          <p:cNvPr id="243" name="Google Shape;243;p14"/>
          <p:cNvCxnSpPr/>
          <p:nvPr/>
        </p:nvCxnSpPr>
        <p:spPr>
          <a:xfrm>
            <a:off x="8801100" y="1466469"/>
            <a:ext cx="0" cy="3905631"/>
          </a:xfrm>
          <a:prstGeom prst="straightConnector1">
            <a:avLst/>
          </a:prstGeom>
          <a:noFill/>
          <a:ln cap="flat" cmpd="sng" w="28575">
            <a:solidFill>
              <a:schemeClr val="lt1"/>
            </a:solidFill>
            <a:prstDash val="solid"/>
            <a:miter lim="800000"/>
            <a:headEnd len="sm" w="sm" type="none"/>
            <a:tailEnd len="sm" w="sm" type="none"/>
          </a:ln>
        </p:spPr>
      </p:cxnSp>
      <p:pic>
        <p:nvPicPr>
          <p:cNvPr descr="Icon&#10;&#10;Description automatically generated" id="244" name="Google Shape;244;p14"/>
          <p:cNvPicPr preferRelativeResize="0"/>
          <p:nvPr/>
        </p:nvPicPr>
        <p:blipFill rotWithShape="1">
          <a:blip r:embed="rId3">
            <a:alphaModFix/>
          </a:blip>
          <a:srcRect b="0" l="0" r="0" t="0"/>
          <a:stretch/>
        </p:blipFill>
        <p:spPr>
          <a:xfrm>
            <a:off x="8629845" y="895154"/>
            <a:ext cx="342510" cy="357310"/>
          </a:xfrm>
          <a:prstGeom prst="rect">
            <a:avLst/>
          </a:prstGeom>
          <a:noFill/>
          <a:ln>
            <a:noFill/>
          </a:ln>
        </p:spPr>
      </p:pic>
      <p:sp>
        <p:nvSpPr>
          <p:cNvPr id="245" name="Google Shape;245;p14"/>
          <p:cNvSpPr txBox="1"/>
          <p:nvPr/>
        </p:nvSpPr>
        <p:spPr>
          <a:xfrm>
            <a:off x="329758" y="2865926"/>
            <a:ext cx="822158"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600"/>
              <a:buFont typeface="Arial"/>
              <a:buNone/>
            </a:pPr>
            <a:r>
              <a:rPr b="0" i="0" lang="en-US" sz="1600" u="none" cap="none" strike="noStrike">
                <a:solidFill>
                  <a:schemeClr val="lt1"/>
                </a:solidFill>
                <a:latin typeface="Arial"/>
                <a:ea typeface="Arial"/>
                <a:cs typeface="Arial"/>
                <a:sym typeface="Arial"/>
              </a:rPr>
              <a:t>01</a:t>
            </a:r>
            <a:endParaRPr b="0" i="0" sz="1800" u="none" cap="none" strike="noStrike">
              <a:solidFill>
                <a:schemeClr val="lt1"/>
              </a:solidFill>
              <a:latin typeface="Arial"/>
              <a:ea typeface="Arial"/>
              <a:cs typeface="Arial"/>
              <a:sym typeface="Arial"/>
            </a:endParaRPr>
          </a:p>
        </p:txBody>
      </p:sp>
      <p:sp>
        <p:nvSpPr>
          <p:cNvPr id="246" name="Google Shape;246;p14"/>
          <p:cNvSpPr txBox="1"/>
          <p:nvPr/>
        </p:nvSpPr>
        <p:spPr>
          <a:xfrm>
            <a:off x="329758" y="3680929"/>
            <a:ext cx="501983"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600"/>
              <a:buFont typeface="Arial"/>
              <a:buNone/>
            </a:pPr>
            <a:r>
              <a:rPr b="0" i="0" lang="en-US" sz="1600" u="none" cap="none" strike="noStrike">
                <a:solidFill>
                  <a:schemeClr val="lt1"/>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sp>
        <p:nvSpPr>
          <p:cNvPr id="247" name="Google Shape;247;p14"/>
          <p:cNvSpPr txBox="1"/>
          <p:nvPr/>
        </p:nvSpPr>
        <p:spPr>
          <a:xfrm>
            <a:off x="329758" y="3271478"/>
            <a:ext cx="51943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600"/>
              <a:buFont typeface="Arial"/>
              <a:buNone/>
            </a:pPr>
            <a:r>
              <a:rPr b="0" i="0" lang="en-US" sz="1600" u="none" cap="none" strike="noStrike">
                <a:solidFill>
                  <a:schemeClr val="lt1"/>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sp>
        <p:nvSpPr>
          <p:cNvPr id="248" name="Google Shape;248;p14"/>
          <p:cNvSpPr/>
          <p:nvPr/>
        </p:nvSpPr>
        <p:spPr>
          <a:xfrm flipH="1" rot="10800000">
            <a:off x="410065" y="3133704"/>
            <a:ext cx="241970" cy="4571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t/>
            </a:r>
            <a:endParaRPr b="0" i="0" sz="2400" u="none" cap="none" strike="noStrike">
              <a:solidFill>
                <a:schemeClr val="lt2"/>
              </a:solidFill>
              <a:latin typeface="Arial"/>
              <a:ea typeface="Arial"/>
              <a:cs typeface="Arial"/>
              <a:sym typeface="Arial"/>
            </a:endParaRPr>
          </a:p>
        </p:txBody>
      </p:sp>
      <p:sp>
        <p:nvSpPr>
          <p:cNvPr id="249" name="Google Shape;249;p14"/>
          <p:cNvSpPr/>
          <p:nvPr/>
        </p:nvSpPr>
        <p:spPr>
          <a:xfrm flipH="1" rot="10800000">
            <a:off x="410065" y="3532292"/>
            <a:ext cx="241970" cy="4571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t/>
            </a:r>
            <a:endParaRPr b="0" i="0" sz="2400" u="none" cap="none" strike="noStrike">
              <a:solidFill>
                <a:schemeClr val="lt2"/>
              </a:solidFill>
              <a:latin typeface="Arial"/>
              <a:ea typeface="Arial"/>
              <a:cs typeface="Arial"/>
              <a:sym typeface="Arial"/>
            </a:endParaRPr>
          </a:p>
        </p:txBody>
      </p:sp>
      <p:sp>
        <p:nvSpPr>
          <p:cNvPr id="250" name="Google Shape;250;p14"/>
          <p:cNvSpPr/>
          <p:nvPr/>
        </p:nvSpPr>
        <p:spPr>
          <a:xfrm flipH="1" rot="10800000">
            <a:off x="410065" y="3942597"/>
            <a:ext cx="241970" cy="4571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t/>
            </a:r>
            <a:endParaRPr b="0" i="0" sz="2400" u="none" cap="none" strike="noStrike">
              <a:solidFill>
                <a:schemeClr val="lt2"/>
              </a:solidFill>
              <a:latin typeface="Arial"/>
              <a:ea typeface="Arial"/>
              <a:cs typeface="Arial"/>
              <a:sym typeface="Arial"/>
            </a:endParaRPr>
          </a:p>
        </p:txBody>
      </p:sp>
      <p:pic>
        <p:nvPicPr>
          <p:cNvPr id="251" name="Google Shape;251;p14"/>
          <p:cNvPicPr preferRelativeResize="0"/>
          <p:nvPr/>
        </p:nvPicPr>
        <p:blipFill rotWithShape="1">
          <a:blip r:embed="rId4">
            <a:alphaModFix/>
          </a:blip>
          <a:srcRect b="0" l="11108" r="19656" t="0"/>
          <a:stretch/>
        </p:blipFill>
        <p:spPr>
          <a:xfrm>
            <a:off x="3697102" y="0"/>
            <a:ext cx="4747971" cy="5143500"/>
          </a:xfrm>
          <a:prstGeom prst="rect">
            <a:avLst/>
          </a:prstGeom>
          <a:noFill/>
          <a:ln>
            <a:noFill/>
          </a:ln>
        </p:spPr>
      </p:pic>
      <p:pic>
        <p:nvPicPr>
          <p:cNvPr id="252" name="Google Shape;252;p14"/>
          <p:cNvPicPr preferRelativeResize="0"/>
          <p:nvPr/>
        </p:nvPicPr>
        <p:blipFill rotWithShape="1">
          <a:blip r:embed="rId5">
            <a:alphaModFix/>
          </a:blip>
          <a:srcRect b="0" l="0" r="0" t="0"/>
          <a:stretch/>
        </p:blipFill>
        <p:spPr>
          <a:xfrm>
            <a:off x="1553592" y="752932"/>
            <a:ext cx="1873482" cy="132799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70"/>
          <p:cNvSpPr/>
          <p:nvPr/>
        </p:nvSpPr>
        <p:spPr>
          <a:xfrm>
            <a:off x="0" y="-11753"/>
            <a:ext cx="9144000" cy="1756064"/>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t/>
            </a:r>
            <a:endParaRPr b="0" i="0" sz="2400" u="none" cap="none" strike="noStrike">
              <a:solidFill>
                <a:schemeClr val="lt1"/>
              </a:solidFill>
              <a:latin typeface="Arial"/>
              <a:ea typeface="Arial"/>
              <a:cs typeface="Arial"/>
              <a:sym typeface="Arial"/>
            </a:endParaRPr>
          </a:p>
        </p:txBody>
      </p:sp>
      <p:sp>
        <p:nvSpPr>
          <p:cNvPr id="258" name="Google Shape;258;p70"/>
          <p:cNvSpPr txBox="1"/>
          <p:nvPr>
            <p:ph type="title"/>
          </p:nvPr>
        </p:nvSpPr>
        <p:spPr>
          <a:xfrm>
            <a:off x="977767" y="341710"/>
            <a:ext cx="7188466" cy="932632"/>
          </a:xfrm>
          <a:prstGeom prst="rect">
            <a:avLst/>
          </a:prstGeom>
          <a:solidFill>
            <a:schemeClr val="dk1"/>
          </a:solidFill>
          <a:ln>
            <a:noFill/>
          </a:ln>
        </p:spPr>
        <p:txBody>
          <a:bodyPr anchorCtr="0" anchor="t" bIns="45700" lIns="91425" spcFirstLastPara="1" rIns="91425" wrap="square" tIns="45700">
            <a:normAutofit/>
          </a:bodyPr>
          <a:lstStyle/>
          <a:p>
            <a:pPr indent="0" lvl="0" marL="0" rtl="0" algn="ctr">
              <a:lnSpc>
                <a:spcPct val="75000"/>
              </a:lnSpc>
              <a:spcBef>
                <a:spcPts val="0"/>
              </a:spcBef>
              <a:spcAft>
                <a:spcPts val="0"/>
              </a:spcAft>
              <a:buClr>
                <a:schemeClr val="lt1"/>
              </a:buClr>
              <a:buSzPts val="3200"/>
              <a:buFont typeface="Arial"/>
              <a:buNone/>
            </a:pPr>
            <a:r>
              <a:rPr lang="en-US" sz="3200">
                <a:solidFill>
                  <a:schemeClr val="lt1"/>
                </a:solidFill>
              </a:rPr>
              <a:t>IMPACTS FROM OUTDOOR RECREATION AFFECT:</a:t>
            </a:r>
            <a:endParaRPr sz="3200"/>
          </a:p>
        </p:txBody>
      </p:sp>
      <p:sp>
        <p:nvSpPr>
          <p:cNvPr id="259" name="Google Shape;259;p70"/>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dk1"/>
              </a:buClr>
              <a:buSzPts val="800"/>
              <a:buFont typeface="Arial"/>
              <a:buNone/>
            </a:pPr>
            <a:r>
              <a:rPr b="0" lang="en-US" sz="800"/>
              <a:t>©202</a:t>
            </a:r>
            <a:r>
              <a:rPr lang="en-US"/>
              <a:t>2 </a:t>
            </a:r>
            <a:r>
              <a:rPr b="0" lang="en-US" sz="800"/>
              <a:t> Leave No Trace   </a:t>
            </a:r>
            <a:endParaRPr sz="800">
              <a:latin typeface="Arial"/>
              <a:ea typeface="Arial"/>
              <a:cs typeface="Arial"/>
              <a:sym typeface="Arial"/>
            </a:endParaRPr>
          </a:p>
        </p:txBody>
      </p:sp>
      <p:sp>
        <p:nvSpPr>
          <p:cNvPr id="260" name="Google Shape;260;p70"/>
          <p:cNvSpPr txBox="1"/>
          <p:nvPr>
            <p:ph idx="1" type="body"/>
          </p:nvPr>
        </p:nvSpPr>
        <p:spPr>
          <a:xfrm>
            <a:off x="1839963" y="2990056"/>
            <a:ext cx="1535112" cy="566487"/>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100"/>
              <a:buNone/>
            </a:pPr>
            <a:r>
              <a:rPr lang="en-US"/>
              <a:t>WILDLIFE</a:t>
            </a:r>
            <a:endParaRPr/>
          </a:p>
        </p:txBody>
      </p:sp>
      <p:sp>
        <p:nvSpPr>
          <p:cNvPr id="261" name="Google Shape;261;p70"/>
          <p:cNvSpPr txBox="1"/>
          <p:nvPr>
            <p:ph idx="15" type="body"/>
          </p:nvPr>
        </p:nvSpPr>
        <p:spPr>
          <a:xfrm>
            <a:off x="3804443" y="2990056"/>
            <a:ext cx="1535112" cy="56648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100"/>
              <a:buNone/>
            </a:pPr>
            <a:r>
              <a:rPr lang="en-US"/>
              <a:t>SOILS</a:t>
            </a:r>
            <a:endParaRPr/>
          </a:p>
        </p:txBody>
      </p:sp>
      <p:sp>
        <p:nvSpPr>
          <p:cNvPr id="262" name="Google Shape;262;p70"/>
          <p:cNvSpPr txBox="1"/>
          <p:nvPr>
            <p:ph idx="16" type="body"/>
          </p:nvPr>
        </p:nvSpPr>
        <p:spPr>
          <a:xfrm>
            <a:off x="5763539" y="2990056"/>
            <a:ext cx="1535112" cy="56648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100"/>
              <a:buNone/>
            </a:pPr>
            <a:r>
              <a:rPr lang="en-US"/>
              <a:t>VEGETATION</a:t>
            </a:r>
            <a:endParaRPr/>
          </a:p>
        </p:txBody>
      </p:sp>
      <p:sp>
        <p:nvSpPr>
          <p:cNvPr id="263" name="Google Shape;263;p70"/>
          <p:cNvSpPr txBox="1"/>
          <p:nvPr>
            <p:ph idx="17" type="body"/>
          </p:nvPr>
        </p:nvSpPr>
        <p:spPr>
          <a:xfrm>
            <a:off x="1839963" y="4605289"/>
            <a:ext cx="1535112" cy="566487"/>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100"/>
              <a:buNone/>
            </a:pPr>
            <a:r>
              <a:rPr lang="en-US"/>
              <a:t>CULTURAL HERITAGE</a:t>
            </a:r>
            <a:endParaRPr/>
          </a:p>
        </p:txBody>
      </p:sp>
      <p:sp>
        <p:nvSpPr>
          <p:cNvPr id="264" name="Google Shape;264;p70"/>
          <p:cNvSpPr txBox="1"/>
          <p:nvPr>
            <p:ph idx="20" type="body"/>
          </p:nvPr>
        </p:nvSpPr>
        <p:spPr>
          <a:xfrm>
            <a:off x="3804443" y="4605289"/>
            <a:ext cx="1535112" cy="56648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100"/>
              <a:buNone/>
            </a:pPr>
            <a:r>
              <a:rPr lang="en-US"/>
              <a:t>WATER RESOURCES</a:t>
            </a:r>
            <a:endParaRPr/>
          </a:p>
        </p:txBody>
      </p:sp>
      <p:sp>
        <p:nvSpPr>
          <p:cNvPr id="265" name="Google Shape;265;p70"/>
          <p:cNvSpPr txBox="1"/>
          <p:nvPr>
            <p:ph idx="21" type="body"/>
          </p:nvPr>
        </p:nvSpPr>
        <p:spPr>
          <a:xfrm>
            <a:off x="5763539" y="4605289"/>
            <a:ext cx="1535112" cy="56648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100"/>
              <a:buNone/>
            </a:pPr>
            <a:r>
              <a:rPr lang="en-US"/>
              <a:t>OTHER PEOPLE</a:t>
            </a:r>
            <a:endParaRPr/>
          </a:p>
        </p:txBody>
      </p:sp>
      <p:cxnSp>
        <p:nvCxnSpPr>
          <p:cNvPr id="266" name="Google Shape;266;p70"/>
          <p:cNvCxnSpPr/>
          <p:nvPr/>
        </p:nvCxnSpPr>
        <p:spPr>
          <a:xfrm rot="10800000">
            <a:off x="4894118" y="1419029"/>
            <a:ext cx="4417526" cy="0"/>
          </a:xfrm>
          <a:prstGeom prst="straightConnector1">
            <a:avLst/>
          </a:prstGeom>
          <a:noFill/>
          <a:ln cap="flat" cmpd="sng" w="28575">
            <a:solidFill>
              <a:schemeClr val="lt1"/>
            </a:solidFill>
            <a:prstDash val="solid"/>
            <a:miter lim="800000"/>
            <a:headEnd len="sm" w="sm" type="none"/>
            <a:tailEnd len="sm" w="sm" type="none"/>
          </a:ln>
        </p:spPr>
      </p:cxnSp>
      <p:cxnSp>
        <p:nvCxnSpPr>
          <p:cNvPr id="267" name="Google Shape;267;p70"/>
          <p:cNvCxnSpPr/>
          <p:nvPr/>
        </p:nvCxnSpPr>
        <p:spPr>
          <a:xfrm rot="10800000">
            <a:off x="-166254" y="1419029"/>
            <a:ext cx="4417526" cy="0"/>
          </a:xfrm>
          <a:prstGeom prst="straightConnector1">
            <a:avLst/>
          </a:prstGeom>
          <a:noFill/>
          <a:ln cap="flat" cmpd="sng" w="28575">
            <a:solidFill>
              <a:schemeClr val="lt1"/>
            </a:solidFill>
            <a:prstDash val="solid"/>
            <a:miter lim="800000"/>
            <a:headEnd len="sm" w="sm" type="none"/>
            <a:tailEnd len="sm" w="sm" type="none"/>
          </a:ln>
        </p:spPr>
      </p:cxnSp>
      <p:pic>
        <p:nvPicPr>
          <p:cNvPr descr="Icon&#10;&#10;Description automatically generated" id="268" name="Google Shape;268;p70"/>
          <p:cNvPicPr preferRelativeResize="0"/>
          <p:nvPr/>
        </p:nvPicPr>
        <p:blipFill rotWithShape="1">
          <a:blip r:embed="rId3">
            <a:alphaModFix/>
          </a:blip>
          <a:srcRect b="0" l="0" r="0" t="0"/>
          <a:stretch/>
        </p:blipFill>
        <p:spPr>
          <a:xfrm>
            <a:off x="4422681" y="1274342"/>
            <a:ext cx="270997" cy="282707"/>
          </a:xfrm>
          <a:prstGeom prst="rect">
            <a:avLst/>
          </a:prstGeom>
          <a:noFill/>
          <a:ln>
            <a:noFill/>
          </a:ln>
        </p:spPr>
      </p:pic>
      <p:pic>
        <p:nvPicPr>
          <p:cNvPr id="269" name="Google Shape;269;p70"/>
          <p:cNvPicPr preferRelativeResize="0"/>
          <p:nvPr/>
        </p:nvPicPr>
        <p:blipFill rotWithShape="1">
          <a:blip r:embed="rId4">
            <a:alphaModFix/>
          </a:blip>
          <a:srcRect b="0" l="0" r="0" t="0"/>
          <a:stretch/>
        </p:blipFill>
        <p:spPr>
          <a:xfrm>
            <a:off x="2054459" y="1845316"/>
            <a:ext cx="1106121" cy="1106121"/>
          </a:xfrm>
          <a:prstGeom prst="rect">
            <a:avLst/>
          </a:prstGeom>
          <a:noFill/>
          <a:ln>
            <a:noFill/>
          </a:ln>
        </p:spPr>
      </p:pic>
      <p:pic>
        <p:nvPicPr>
          <p:cNvPr id="270" name="Google Shape;270;p70"/>
          <p:cNvPicPr preferRelativeResize="0"/>
          <p:nvPr/>
        </p:nvPicPr>
        <p:blipFill rotWithShape="1">
          <a:blip r:embed="rId5">
            <a:alphaModFix/>
          </a:blip>
          <a:srcRect b="0" l="0" r="0" t="0"/>
          <a:stretch/>
        </p:blipFill>
        <p:spPr>
          <a:xfrm>
            <a:off x="4018939" y="3469484"/>
            <a:ext cx="1106121" cy="1106121"/>
          </a:xfrm>
          <a:prstGeom prst="rect">
            <a:avLst/>
          </a:prstGeom>
          <a:noFill/>
          <a:ln>
            <a:noFill/>
          </a:ln>
        </p:spPr>
      </p:pic>
      <p:pic>
        <p:nvPicPr>
          <p:cNvPr id="271" name="Google Shape;271;p70"/>
          <p:cNvPicPr preferRelativeResize="0"/>
          <p:nvPr/>
        </p:nvPicPr>
        <p:blipFill rotWithShape="1">
          <a:blip r:embed="rId6">
            <a:alphaModFix/>
          </a:blip>
          <a:srcRect b="0" l="0" r="0" t="0"/>
          <a:stretch/>
        </p:blipFill>
        <p:spPr>
          <a:xfrm>
            <a:off x="5978035" y="1845316"/>
            <a:ext cx="1106121" cy="1106121"/>
          </a:xfrm>
          <a:prstGeom prst="rect">
            <a:avLst/>
          </a:prstGeom>
          <a:noFill/>
          <a:ln>
            <a:noFill/>
          </a:ln>
        </p:spPr>
      </p:pic>
      <p:pic>
        <p:nvPicPr>
          <p:cNvPr id="272" name="Google Shape;272;p70"/>
          <p:cNvPicPr preferRelativeResize="0"/>
          <p:nvPr/>
        </p:nvPicPr>
        <p:blipFill rotWithShape="1">
          <a:blip r:embed="rId7">
            <a:alphaModFix/>
          </a:blip>
          <a:srcRect b="0" l="0" r="0" t="0"/>
          <a:stretch/>
        </p:blipFill>
        <p:spPr>
          <a:xfrm>
            <a:off x="5978035" y="3469484"/>
            <a:ext cx="1106121" cy="1106121"/>
          </a:xfrm>
          <a:prstGeom prst="rect">
            <a:avLst/>
          </a:prstGeom>
          <a:noFill/>
          <a:ln>
            <a:noFill/>
          </a:ln>
        </p:spPr>
      </p:pic>
      <p:pic>
        <p:nvPicPr>
          <p:cNvPr id="273" name="Google Shape;273;p70"/>
          <p:cNvPicPr preferRelativeResize="0"/>
          <p:nvPr/>
        </p:nvPicPr>
        <p:blipFill rotWithShape="1">
          <a:blip r:embed="rId8">
            <a:alphaModFix/>
          </a:blip>
          <a:srcRect b="0" l="0" r="0" t="0"/>
          <a:stretch/>
        </p:blipFill>
        <p:spPr>
          <a:xfrm>
            <a:off x="4018939" y="1845316"/>
            <a:ext cx="1106121" cy="1106121"/>
          </a:xfrm>
          <a:prstGeom prst="rect">
            <a:avLst/>
          </a:prstGeom>
          <a:noFill/>
          <a:ln>
            <a:noFill/>
          </a:ln>
        </p:spPr>
      </p:pic>
      <p:pic>
        <p:nvPicPr>
          <p:cNvPr id="274" name="Google Shape;274;p70"/>
          <p:cNvPicPr preferRelativeResize="0"/>
          <p:nvPr/>
        </p:nvPicPr>
        <p:blipFill rotWithShape="1">
          <a:blip r:embed="rId9">
            <a:alphaModFix/>
          </a:blip>
          <a:srcRect b="0" l="0" r="0" t="0"/>
          <a:stretch/>
        </p:blipFill>
        <p:spPr>
          <a:xfrm>
            <a:off x="2054459" y="3469484"/>
            <a:ext cx="1106121" cy="110612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7"/>
          <p:cNvSpPr txBox="1"/>
          <p:nvPr>
            <p:ph type="title"/>
          </p:nvPr>
        </p:nvSpPr>
        <p:spPr>
          <a:xfrm>
            <a:off x="302225" y="420170"/>
            <a:ext cx="8539548" cy="478358"/>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75000"/>
              </a:lnSpc>
              <a:spcBef>
                <a:spcPts val="0"/>
              </a:spcBef>
              <a:spcAft>
                <a:spcPts val="0"/>
              </a:spcAft>
              <a:buClr>
                <a:schemeClr val="dk1"/>
              </a:buClr>
              <a:buSzPct val="100000"/>
              <a:buFont typeface="Arial"/>
              <a:buNone/>
            </a:pPr>
            <a:r>
              <a:rPr lang="en-US">
                <a:solidFill>
                  <a:schemeClr val="dk1"/>
                </a:solidFill>
              </a:rPr>
              <a:t>PUBLIC LAND USE</a:t>
            </a:r>
            <a:endParaRPr/>
          </a:p>
        </p:txBody>
      </p:sp>
      <p:sp>
        <p:nvSpPr>
          <p:cNvPr id="280" name="Google Shape;280;p7"/>
          <p:cNvSpPr txBox="1"/>
          <p:nvPr>
            <p:ph idx="12" type="sldNum"/>
          </p:nvPr>
        </p:nvSpPr>
        <p:spPr>
          <a:xfrm>
            <a:off x="5197643" y="4819916"/>
            <a:ext cx="3898178" cy="274637"/>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dk1"/>
              </a:buClr>
              <a:buSzPts val="800"/>
              <a:buFont typeface="Arial"/>
              <a:buNone/>
            </a:pPr>
            <a:r>
              <a:rPr b="0" lang="en-US" sz="800"/>
              <a:t>©202</a:t>
            </a:r>
            <a:r>
              <a:rPr lang="en-US"/>
              <a:t>2 </a:t>
            </a:r>
            <a:r>
              <a:rPr b="0" lang="en-US" sz="800"/>
              <a:t>Leave No Trace </a:t>
            </a:r>
            <a:endParaRPr sz="800">
              <a:latin typeface="Arial"/>
              <a:ea typeface="Arial"/>
              <a:cs typeface="Arial"/>
              <a:sym typeface="Arial"/>
            </a:endParaRPr>
          </a:p>
        </p:txBody>
      </p:sp>
      <p:graphicFrame>
        <p:nvGraphicFramePr>
          <p:cNvPr id="281" name="Google Shape;281;p7"/>
          <p:cNvGraphicFramePr/>
          <p:nvPr/>
        </p:nvGraphicFramePr>
        <p:xfrm>
          <a:off x="935956" y="1344277"/>
          <a:ext cx="7272087" cy="3447799"/>
        </p:xfrm>
        <a:graphic>
          <a:graphicData uri="http://schemas.openxmlformats.org/drawingml/2006/chart">
            <c:chart r:id="rId3"/>
          </a:graphicData>
        </a:graphic>
      </p:graphicFrame>
      <p:sp>
        <p:nvSpPr>
          <p:cNvPr id="282" name="Google Shape;282;p7"/>
          <p:cNvSpPr/>
          <p:nvPr/>
        </p:nvSpPr>
        <p:spPr>
          <a:xfrm rot="-5400000">
            <a:off x="-469224" y="2791126"/>
            <a:ext cx="2096998"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rial"/>
              <a:buNone/>
            </a:pPr>
            <a:r>
              <a:rPr b="1" i="0" lang="en-US" sz="1800" u="none" cap="none" strike="noStrike">
                <a:solidFill>
                  <a:schemeClr val="dk1"/>
                </a:solidFill>
                <a:latin typeface="Arial"/>
                <a:ea typeface="Arial"/>
                <a:cs typeface="Arial"/>
                <a:sym typeface="Arial"/>
              </a:rPr>
              <a:t>Visits per Year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200"/>
              <a:buFont typeface="Arial"/>
              <a:buNone/>
            </a:pPr>
            <a:r>
              <a:rPr b="0" i="0" lang="en-US" sz="1200" u="none" cap="none" strike="noStrike">
                <a:solidFill>
                  <a:schemeClr val="dk1"/>
                </a:solidFill>
                <a:latin typeface="Arial"/>
                <a:ea typeface="Arial"/>
                <a:cs typeface="Arial"/>
                <a:sym typeface="Arial"/>
              </a:rPr>
              <a:t>(Hundreds of Millions)</a:t>
            </a:r>
            <a:endParaRPr b="0" i="0" sz="1400" u="none" cap="none" strike="noStrike">
              <a:solidFill>
                <a:srgbClr val="000000"/>
              </a:solidFill>
              <a:latin typeface="Arial"/>
              <a:ea typeface="Arial"/>
              <a:cs typeface="Arial"/>
              <a:sym typeface="Arial"/>
            </a:endParaRPr>
          </a:p>
        </p:txBody>
      </p:sp>
      <p:cxnSp>
        <p:nvCxnSpPr>
          <p:cNvPr id="283" name="Google Shape;283;p7"/>
          <p:cNvCxnSpPr/>
          <p:nvPr/>
        </p:nvCxnSpPr>
        <p:spPr>
          <a:xfrm rot="10800000">
            <a:off x="4894118" y="1121402"/>
            <a:ext cx="4417526" cy="0"/>
          </a:xfrm>
          <a:prstGeom prst="straightConnector1">
            <a:avLst/>
          </a:prstGeom>
          <a:noFill/>
          <a:ln cap="flat" cmpd="sng" w="28575">
            <a:solidFill>
              <a:schemeClr val="dk1"/>
            </a:solidFill>
            <a:prstDash val="solid"/>
            <a:miter lim="800000"/>
            <a:headEnd len="sm" w="sm" type="none"/>
            <a:tailEnd len="sm" w="sm" type="none"/>
          </a:ln>
        </p:spPr>
      </p:cxnSp>
      <p:pic>
        <p:nvPicPr>
          <p:cNvPr descr="Icon&#10;&#10;Description automatically generated" id="284" name="Google Shape;284;p7"/>
          <p:cNvPicPr preferRelativeResize="0"/>
          <p:nvPr/>
        </p:nvPicPr>
        <p:blipFill rotWithShape="1">
          <a:blip r:embed="rId4">
            <a:alphaModFix/>
          </a:blip>
          <a:srcRect b="0" l="0" r="0" t="0"/>
          <a:stretch/>
        </p:blipFill>
        <p:spPr>
          <a:xfrm>
            <a:off x="4424724" y="978136"/>
            <a:ext cx="294553" cy="306675"/>
          </a:xfrm>
          <a:prstGeom prst="rect">
            <a:avLst/>
          </a:prstGeom>
          <a:noFill/>
          <a:ln>
            <a:noFill/>
          </a:ln>
        </p:spPr>
      </p:pic>
      <p:cxnSp>
        <p:nvCxnSpPr>
          <p:cNvPr id="285" name="Google Shape;285;p7"/>
          <p:cNvCxnSpPr/>
          <p:nvPr/>
        </p:nvCxnSpPr>
        <p:spPr>
          <a:xfrm rot="10800000">
            <a:off x="-166254" y="1121402"/>
            <a:ext cx="4417526" cy="0"/>
          </a:xfrm>
          <a:prstGeom prst="straightConnector1">
            <a:avLst/>
          </a:prstGeom>
          <a:noFill/>
          <a:ln cap="flat" cmpd="sng" w="28575">
            <a:solidFill>
              <a:schemeClr val="dk1"/>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descr="A grassy area with trees and a body of water in the background&#10;&#10;Description automatically generated with low confidence" id="290" name="Google Shape;290;p8"/>
          <p:cNvPicPr preferRelativeResize="0"/>
          <p:nvPr/>
        </p:nvPicPr>
        <p:blipFill rotWithShape="1">
          <a:blip r:embed="rId3">
            <a:alphaModFix/>
          </a:blip>
          <a:srcRect b="0" l="0" r="0" t="0"/>
          <a:stretch/>
        </p:blipFill>
        <p:spPr>
          <a:xfrm>
            <a:off x="1" y="0"/>
            <a:ext cx="9144000" cy="5143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Custom Design">
  <a:themeElements>
    <a:clrScheme name="Leave No Trace">
      <a:dk1>
        <a:srgbClr val="273249"/>
      </a:dk1>
      <a:lt1>
        <a:srgbClr val="FFFFFF"/>
      </a:lt1>
      <a:dk2>
        <a:srgbClr val="057932"/>
      </a:dk2>
      <a:lt2>
        <a:srgbClr val="EEB323"/>
      </a:lt2>
      <a:accent1>
        <a:srgbClr val="CD001C"/>
      </a:accent1>
      <a:accent2>
        <a:srgbClr val="077832"/>
      </a:accent2>
      <a:accent3>
        <a:srgbClr val="FEC002"/>
      </a:accent3>
      <a:accent4>
        <a:srgbClr val="FFFFFF"/>
      </a:accent4>
      <a:accent5>
        <a:srgbClr val="676F7E"/>
      </a:accent5>
      <a:accent6>
        <a:srgbClr val="70AD47"/>
      </a:accent6>
      <a:hlink>
        <a:srgbClr val="027A32"/>
      </a:hlink>
      <a:folHlink>
        <a:srgbClr val="0079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